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72" r:id="rId14"/>
    <p:sldId id="273" r:id="rId15"/>
    <p:sldId id="274" r:id="rId16"/>
    <p:sldId id="275" r:id="rId17"/>
    <p:sldId id="276" r:id="rId18"/>
    <p:sldId id="277" r:id="rId19"/>
    <p:sldId id="278" r:id="rId20"/>
    <p:sldId id="279" r:id="rId21"/>
    <p:sldId id="280" r:id="rId22"/>
    <p:sldId id="281" r:id="rId23"/>
    <p:sldId id="283" r:id="rId24"/>
    <p:sldId id="284" r:id="rId25"/>
    <p:sldId id="285" r:id="rId26"/>
  </p:sldIdLst>
  <p:sldSz cx="12192000" cy="6858000"/>
  <p:notesSz cx="6858000" cy="9144000"/>
  <p:embeddedFontLst>
    <p:embeddedFont>
      <p:font typeface="Air Strip Arabic" panose="02000500000000000000" pitchFamily="2" charset="-78"/>
      <p:regular r:id="rId27"/>
    </p:embeddedFont>
    <p:embeddedFont>
      <p:font typeface="DIN Next LT Arabic Light" panose="020B0303020203050203" pitchFamily="34" charset="-78"/>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3" userDrawn="1">
          <p15:clr>
            <a:srgbClr val="A4A3A4"/>
          </p15:clr>
        </p15:guide>
        <p15:guide id="4" pos="72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ادركها بوربوينت" initials="ادركها" lastIdx="1" clrIdx="0">
    <p:extLst>
      <p:ext uri="{19B8F6BF-5375-455C-9EA6-DF929625EA0E}">
        <p15:presenceInfo xmlns:p15="http://schemas.microsoft.com/office/powerpoint/2012/main" userId="4a1857ebb623e3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showGuides="1">
      <p:cViewPr varScale="1">
        <p:scale>
          <a:sx n="82" d="100"/>
          <a:sy n="82" d="100"/>
        </p:scale>
        <p:origin x="672" y="72"/>
      </p:cViewPr>
      <p:guideLst>
        <p:guide orient="horz" pos="2160"/>
        <p:guide pos="3840"/>
        <p:guide pos="393"/>
        <p:guide pos="72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p:spPr>
        <p:txBody>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2706233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 y="0"/>
            <a:ext cx="6936953" cy="6858000"/>
          </a:xfrm>
          <a:custGeom>
            <a:avLst/>
            <a:gdLst>
              <a:gd name="connsiteX0" fmla="*/ 553382 w 6936953"/>
              <a:gd name="connsiteY0" fmla="*/ 0 h 6858000"/>
              <a:gd name="connsiteX1" fmla="*/ 5329607 w 6936953"/>
              <a:gd name="connsiteY1" fmla="*/ 0 h 6858000"/>
              <a:gd name="connsiteX2" fmla="*/ 5418699 w 6936953"/>
              <a:gd name="connsiteY2" fmla="*/ 32170 h 6858000"/>
              <a:gd name="connsiteX3" fmla="*/ 6726240 w 6936953"/>
              <a:gd name="connsiteY3" fmla="*/ 3103936 h 6858000"/>
              <a:gd name="connsiteX4" fmla="*/ 3443144 w 6936953"/>
              <a:gd name="connsiteY4" fmla="*/ 6528751 h 6858000"/>
              <a:gd name="connsiteX5" fmla="*/ 3284938 w 6936953"/>
              <a:gd name="connsiteY5" fmla="*/ 6710191 h 6858000"/>
              <a:gd name="connsiteX6" fmla="*/ 3137763 w 6936953"/>
              <a:gd name="connsiteY6" fmla="*/ 6858000 h 6858000"/>
              <a:gd name="connsiteX7" fmla="*/ 1738310 w 6936953"/>
              <a:gd name="connsiteY7" fmla="*/ 6858000 h 6858000"/>
              <a:gd name="connsiteX8" fmla="*/ 1701956 w 6936953"/>
              <a:gd name="connsiteY8" fmla="*/ 6815585 h 6858000"/>
              <a:gd name="connsiteX9" fmla="*/ 160048 w 6936953"/>
              <a:gd name="connsiteY9" fmla="*/ 3103936 h 6858000"/>
              <a:gd name="connsiteX10" fmla="*/ 1161 w 6936953"/>
              <a:gd name="connsiteY10" fmla="*/ 2648207 h 6858000"/>
              <a:gd name="connsiteX11" fmla="*/ 0 w 6936953"/>
              <a:gd name="connsiteY11" fmla="*/ 2644258 h 6858000"/>
              <a:gd name="connsiteX12" fmla="*/ 0 w 6936953"/>
              <a:gd name="connsiteY12" fmla="*/ 532063 h 6858000"/>
              <a:gd name="connsiteX13" fmla="*/ 58043 w 6936953"/>
              <a:gd name="connsiteY13" fmla="*/ 439147 h 6858000"/>
              <a:gd name="connsiteX14" fmla="*/ 492010 w 6936953"/>
              <a:gd name="connsiteY14" fmla="*/ 346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36953" h="6858000">
                <a:moveTo>
                  <a:pt x="553382" y="0"/>
                </a:moveTo>
                <a:lnTo>
                  <a:pt x="5329607" y="0"/>
                </a:lnTo>
                <a:lnTo>
                  <a:pt x="5418699" y="32170"/>
                </a:lnTo>
                <a:cubicBezTo>
                  <a:pt x="6427776" y="434269"/>
                  <a:pt x="6037987" y="1197421"/>
                  <a:pt x="6726240" y="3103936"/>
                </a:cubicBezTo>
                <a:cubicBezTo>
                  <a:pt x="7683810" y="5756479"/>
                  <a:pt x="5165152" y="4435809"/>
                  <a:pt x="3443144" y="6528751"/>
                </a:cubicBezTo>
                <a:cubicBezTo>
                  <a:pt x="3389331" y="6594155"/>
                  <a:pt x="3336611" y="6654578"/>
                  <a:pt x="3284938" y="6710191"/>
                </a:cubicBezTo>
                <a:lnTo>
                  <a:pt x="3137763" y="6858000"/>
                </a:lnTo>
                <a:lnTo>
                  <a:pt x="1738310" y="6858000"/>
                </a:lnTo>
                <a:lnTo>
                  <a:pt x="1701956" y="6815585"/>
                </a:lnTo>
                <a:cubicBezTo>
                  <a:pt x="1125290" y="6085102"/>
                  <a:pt x="698681" y="4515723"/>
                  <a:pt x="160048" y="3103936"/>
                </a:cubicBezTo>
                <a:cubicBezTo>
                  <a:pt x="100200" y="2947071"/>
                  <a:pt x="47162" y="2795135"/>
                  <a:pt x="1161" y="2648207"/>
                </a:cubicBezTo>
                <a:lnTo>
                  <a:pt x="0" y="2644258"/>
                </a:lnTo>
                <a:lnTo>
                  <a:pt x="0" y="532063"/>
                </a:lnTo>
                <a:lnTo>
                  <a:pt x="58043" y="439147"/>
                </a:lnTo>
                <a:cubicBezTo>
                  <a:pt x="168077" y="282058"/>
                  <a:pt x="312130" y="147022"/>
                  <a:pt x="492010" y="34663"/>
                </a:cubicBez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228511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3" name="Picture Placeholder 12"/>
          <p:cNvSpPr>
            <a:spLocks noGrp="1"/>
          </p:cNvSpPr>
          <p:nvPr>
            <p:ph type="pic" sz="quarter" idx="12" hasCustomPrompt="1"/>
          </p:nvPr>
        </p:nvSpPr>
        <p:spPr>
          <a:xfrm>
            <a:off x="5143500" y="2859551"/>
            <a:ext cx="1905000" cy="1905000"/>
          </a:xfrm>
          <a:custGeom>
            <a:avLst/>
            <a:gdLst>
              <a:gd name="connsiteX0" fmla="*/ 952500 w 1905000"/>
              <a:gd name="connsiteY0" fmla="*/ 0 h 1905000"/>
              <a:gd name="connsiteX1" fmla="*/ 1905000 w 1905000"/>
              <a:gd name="connsiteY1" fmla="*/ 952500 h 1905000"/>
              <a:gd name="connsiteX2" fmla="*/ 952500 w 1905000"/>
              <a:gd name="connsiteY2" fmla="*/ 1905000 h 1905000"/>
              <a:gd name="connsiteX3" fmla="*/ 0 w 1905000"/>
              <a:gd name="connsiteY3" fmla="*/ 952500 h 1905000"/>
              <a:gd name="connsiteX4" fmla="*/ 952500 w 1905000"/>
              <a:gd name="connsiteY4" fmla="*/ 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905000">
                <a:moveTo>
                  <a:pt x="952500" y="0"/>
                </a:moveTo>
                <a:cubicBezTo>
                  <a:pt x="1478551" y="0"/>
                  <a:pt x="1905000" y="426449"/>
                  <a:pt x="1905000" y="952500"/>
                </a:cubicBezTo>
                <a:cubicBezTo>
                  <a:pt x="1905000" y="1478551"/>
                  <a:pt x="1478551" y="1905000"/>
                  <a:pt x="952500" y="1905000"/>
                </a:cubicBezTo>
                <a:cubicBezTo>
                  <a:pt x="426449" y="1905000"/>
                  <a:pt x="0" y="1478551"/>
                  <a:pt x="0" y="952500"/>
                </a:cubicBezTo>
                <a:cubicBezTo>
                  <a:pt x="0" y="426449"/>
                  <a:pt x="426449" y="0"/>
                  <a:pt x="952500" y="0"/>
                </a:cubicBezTo>
                <a:close/>
              </a:path>
            </a:pathLst>
          </a:custGeom>
        </p:spPr>
        <p:txBody>
          <a:bodyPr wrap="square">
            <a:noAutofit/>
          </a:bodyPr>
          <a:lstStyle>
            <a:lvl1pPr marL="0" indent="0" algn="ctr" rtl="1">
              <a:buNone/>
              <a:defRPr sz="1600">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
        <p:nvSpPr>
          <p:cNvPr id="14" name="Picture Placeholder 13"/>
          <p:cNvSpPr>
            <a:spLocks noGrp="1"/>
          </p:cNvSpPr>
          <p:nvPr>
            <p:ph type="pic" sz="quarter" idx="13" hasCustomPrompt="1"/>
          </p:nvPr>
        </p:nvSpPr>
        <p:spPr>
          <a:xfrm>
            <a:off x="8988633" y="3456532"/>
            <a:ext cx="1905000" cy="1905000"/>
          </a:xfrm>
          <a:custGeom>
            <a:avLst/>
            <a:gdLst>
              <a:gd name="connsiteX0" fmla="*/ 952500 w 1905000"/>
              <a:gd name="connsiteY0" fmla="*/ 0 h 1905000"/>
              <a:gd name="connsiteX1" fmla="*/ 1905000 w 1905000"/>
              <a:gd name="connsiteY1" fmla="*/ 952500 h 1905000"/>
              <a:gd name="connsiteX2" fmla="*/ 952500 w 1905000"/>
              <a:gd name="connsiteY2" fmla="*/ 1905000 h 1905000"/>
              <a:gd name="connsiteX3" fmla="*/ 0 w 1905000"/>
              <a:gd name="connsiteY3" fmla="*/ 952500 h 1905000"/>
              <a:gd name="connsiteX4" fmla="*/ 952500 w 1905000"/>
              <a:gd name="connsiteY4" fmla="*/ 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905000">
                <a:moveTo>
                  <a:pt x="952500" y="0"/>
                </a:moveTo>
                <a:cubicBezTo>
                  <a:pt x="1478551" y="0"/>
                  <a:pt x="1905000" y="426449"/>
                  <a:pt x="1905000" y="952500"/>
                </a:cubicBezTo>
                <a:cubicBezTo>
                  <a:pt x="1905000" y="1478551"/>
                  <a:pt x="1478551" y="1905000"/>
                  <a:pt x="952500" y="1905000"/>
                </a:cubicBezTo>
                <a:cubicBezTo>
                  <a:pt x="426449" y="1905000"/>
                  <a:pt x="0" y="1478551"/>
                  <a:pt x="0" y="952500"/>
                </a:cubicBezTo>
                <a:cubicBezTo>
                  <a:pt x="0" y="426449"/>
                  <a:pt x="426449" y="0"/>
                  <a:pt x="952500" y="0"/>
                </a:cubicBezTo>
                <a:close/>
              </a:path>
            </a:pathLst>
          </a:custGeom>
        </p:spPr>
        <p:txBody>
          <a:bodyPr wrap="square">
            <a:noAutofit/>
          </a:bodyPr>
          <a:lstStyle>
            <a:lvl1pPr marL="0" indent="0" algn="ctr" rtl="1">
              <a:buNone/>
              <a:defRPr sz="1600">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
        <p:nvSpPr>
          <p:cNvPr id="12" name="Picture Placeholder 11"/>
          <p:cNvSpPr>
            <a:spLocks noGrp="1"/>
          </p:cNvSpPr>
          <p:nvPr>
            <p:ph type="pic" sz="quarter" idx="11" hasCustomPrompt="1"/>
          </p:nvPr>
        </p:nvSpPr>
        <p:spPr>
          <a:xfrm>
            <a:off x="1298367" y="4041145"/>
            <a:ext cx="1905000" cy="1905000"/>
          </a:xfrm>
          <a:custGeom>
            <a:avLst/>
            <a:gdLst>
              <a:gd name="connsiteX0" fmla="*/ 952500 w 1905000"/>
              <a:gd name="connsiteY0" fmla="*/ 0 h 1905000"/>
              <a:gd name="connsiteX1" fmla="*/ 1905000 w 1905000"/>
              <a:gd name="connsiteY1" fmla="*/ 952500 h 1905000"/>
              <a:gd name="connsiteX2" fmla="*/ 952500 w 1905000"/>
              <a:gd name="connsiteY2" fmla="*/ 1905000 h 1905000"/>
              <a:gd name="connsiteX3" fmla="*/ 0 w 1905000"/>
              <a:gd name="connsiteY3" fmla="*/ 952500 h 1905000"/>
              <a:gd name="connsiteX4" fmla="*/ 952500 w 1905000"/>
              <a:gd name="connsiteY4" fmla="*/ 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905000">
                <a:moveTo>
                  <a:pt x="952500" y="0"/>
                </a:moveTo>
                <a:cubicBezTo>
                  <a:pt x="1478551" y="0"/>
                  <a:pt x="1905000" y="426449"/>
                  <a:pt x="1905000" y="952500"/>
                </a:cubicBezTo>
                <a:cubicBezTo>
                  <a:pt x="1905000" y="1478551"/>
                  <a:pt x="1478551" y="1905000"/>
                  <a:pt x="952500" y="1905000"/>
                </a:cubicBezTo>
                <a:cubicBezTo>
                  <a:pt x="426449" y="1905000"/>
                  <a:pt x="0" y="1478551"/>
                  <a:pt x="0" y="952500"/>
                </a:cubicBezTo>
                <a:cubicBezTo>
                  <a:pt x="0" y="426449"/>
                  <a:pt x="426449" y="0"/>
                  <a:pt x="952500" y="0"/>
                </a:cubicBezTo>
                <a:close/>
              </a:path>
            </a:pathLst>
          </a:custGeom>
        </p:spPr>
        <p:txBody>
          <a:bodyPr wrap="square">
            <a:noAutofit/>
          </a:bodyPr>
          <a:lstStyle>
            <a:lvl1pPr marL="0" indent="0" algn="ctr" rtl="1">
              <a:buNone/>
              <a:defRPr sz="1600">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
        <p:nvSpPr>
          <p:cNvPr id="6" name="Picture Placeholder 5"/>
          <p:cNvSpPr>
            <a:spLocks noGrp="1"/>
          </p:cNvSpPr>
          <p:nvPr>
            <p:ph type="pic" sz="quarter" idx="10" hasCustomPrompt="1"/>
          </p:nvPr>
        </p:nvSpPr>
        <p:spPr>
          <a:xfrm>
            <a:off x="0" y="1"/>
            <a:ext cx="12192000" cy="3677139"/>
          </a:xfrm>
          <a:custGeom>
            <a:avLst/>
            <a:gdLst>
              <a:gd name="connsiteX0" fmla="*/ 0 w 12192000"/>
              <a:gd name="connsiteY0" fmla="*/ 0 h 3677139"/>
              <a:gd name="connsiteX1" fmla="*/ 12192000 w 12192000"/>
              <a:gd name="connsiteY1" fmla="*/ 0 h 3677139"/>
              <a:gd name="connsiteX2" fmla="*/ 12192000 w 12192000"/>
              <a:gd name="connsiteY2" fmla="*/ 3020439 h 3677139"/>
              <a:gd name="connsiteX3" fmla="*/ 10668000 w 12192000"/>
              <a:gd name="connsiteY3" fmla="*/ 2844646 h 3677139"/>
              <a:gd name="connsiteX4" fmla="*/ 9056914 w 12192000"/>
              <a:gd name="connsiteY4" fmla="*/ 2307679 h 3677139"/>
              <a:gd name="connsiteX5" fmla="*/ 7126514 w 12192000"/>
              <a:gd name="connsiteY5" fmla="*/ 2640087 h 3677139"/>
              <a:gd name="connsiteX6" fmla="*/ 5617028 w 12192000"/>
              <a:gd name="connsiteY6" fmla="*/ 1898562 h 3677139"/>
              <a:gd name="connsiteX7" fmla="*/ 4441372 w 12192000"/>
              <a:gd name="connsiteY7" fmla="*/ 2640087 h 3677139"/>
              <a:gd name="connsiteX8" fmla="*/ 2960915 w 12192000"/>
              <a:gd name="connsiteY8" fmla="*/ 2908570 h 3677139"/>
              <a:gd name="connsiteX9" fmla="*/ 1886857 w 12192000"/>
              <a:gd name="connsiteY9" fmla="*/ 3675666 h 3677139"/>
              <a:gd name="connsiteX10" fmla="*/ 0 w 12192000"/>
              <a:gd name="connsiteY10" fmla="*/ 3020439 h 36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677139">
                <a:moveTo>
                  <a:pt x="0" y="0"/>
                </a:moveTo>
                <a:lnTo>
                  <a:pt x="12192000" y="0"/>
                </a:lnTo>
                <a:lnTo>
                  <a:pt x="12192000" y="3020439"/>
                </a:lnTo>
                <a:cubicBezTo>
                  <a:pt x="11938000" y="3494547"/>
                  <a:pt x="11190514" y="2963439"/>
                  <a:pt x="10668000" y="2844646"/>
                </a:cubicBezTo>
                <a:cubicBezTo>
                  <a:pt x="8984343" y="3045475"/>
                  <a:pt x="9647162" y="2341772"/>
                  <a:pt x="9056914" y="2307679"/>
                </a:cubicBezTo>
                <a:cubicBezTo>
                  <a:pt x="8466666" y="2273585"/>
                  <a:pt x="7699828" y="2708272"/>
                  <a:pt x="7126514" y="2640087"/>
                </a:cubicBezTo>
                <a:cubicBezTo>
                  <a:pt x="6553200" y="2571901"/>
                  <a:pt x="6064552" y="1898562"/>
                  <a:pt x="5617028" y="1898562"/>
                </a:cubicBezTo>
                <a:cubicBezTo>
                  <a:pt x="5169505" y="1898562"/>
                  <a:pt x="4884059" y="2471752"/>
                  <a:pt x="4441372" y="2640087"/>
                </a:cubicBezTo>
                <a:cubicBezTo>
                  <a:pt x="3998686" y="2808422"/>
                  <a:pt x="3386667" y="2735973"/>
                  <a:pt x="2960915" y="2908570"/>
                </a:cubicBezTo>
                <a:cubicBezTo>
                  <a:pt x="2535162" y="3081167"/>
                  <a:pt x="2380343" y="3657021"/>
                  <a:pt x="1886857" y="3675666"/>
                </a:cubicBezTo>
                <a:cubicBezTo>
                  <a:pt x="1393371" y="3694311"/>
                  <a:pt x="314476" y="3539294"/>
                  <a:pt x="0" y="3020439"/>
                </a:cubicBez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2522425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4631961" cy="6858000"/>
          </a:xfrm>
          <a:custGeom>
            <a:avLst/>
            <a:gdLst>
              <a:gd name="connsiteX0" fmla="*/ 0 w 4631961"/>
              <a:gd name="connsiteY0" fmla="*/ 0 h 6858000"/>
              <a:gd name="connsiteX1" fmla="*/ 4631961 w 4631961"/>
              <a:gd name="connsiteY1" fmla="*/ 0 h 6858000"/>
              <a:gd name="connsiteX2" fmla="*/ 4631961 w 4631961"/>
              <a:gd name="connsiteY2" fmla="*/ 6858000 h 6858000"/>
              <a:gd name="connsiteX3" fmla="*/ 0 w 46319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31961" h="6858000">
                <a:moveTo>
                  <a:pt x="0" y="0"/>
                </a:moveTo>
                <a:lnTo>
                  <a:pt x="4631961" y="0"/>
                </a:lnTo>
                <a:lnTo>
                  <a:pt x="4631961" y="6858000"/>
                </a:lnTo>
                <a:lnTo>
                  <a:pt x="0" y="6858000"/>
                </a:ln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775848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1918741"/>
            <a:ext cx="12192000" cy="4939259"/>
          </a:xfrm>
          <a:custGeom>
            <a:avLst/>
            <a:gdLst>
              <a:gd name="connsiteX0" fmla="*/ 0 w 12192000"/>
              <a:gd name="connsiteY0" fmla="*/ 0 h 4939259"/>
              <a:gd name="connsiteX1" fmla="*/ 12192000 w 12192000"/>
              <a:gd name="connsiteY1" fmla="*/ 0 h 4939259"/>
              <a:gd name="connsiteX2" fmla="*/ 12192000 w 12192000"/>
              <a:gd name="connsiteY2" fmla="*/ 4939259 h 4939259"/>
              <a:gd name="connsiteX3" fmla="*/ 0 w 12192000"/>
              <a:gd name="connsiteY3" fmla="*/ 4939259 h 4939259"/>
            </a:gdLst>
            <a:ahLst/>
            <a:cxnLst>
              <a:cxn ang="0">
                <a:pos x="connsiteX0" y="connsiteY0"/>
              </a:cxn>
              <a:cxn ang="0">
                <a:pos x="connsiteX1" y="connsiteY1"/>
              </a:cxn>
              <a:cxn ang="0">
                <a:pos x="connsiteX2" y="connsiteY2"/>
              </a:cxn>
              <a:cxn ang="0">
                <a:pos x="connsiteX3" y="connsiteY3"/>
              </a:cxn>
            </a:cxnLst>
            <a:rect l="l" t="t" r="r" b="b"/>
            <a:pathLst>
              <a:path w="12192000" h="4939259">
                <a:moveTo>
                  <a:pt x="0" y="0"/>
                </a:moveTo>
                <a:lnTo>
                  <a:pt x="12192000" y="0"/>
                </a:lnTo>
                <a:lnTo>
                  <a:pt x="12192000" y="4939259"/>
                </a:lnTo>
                <a:lnTo>
                  <a:pt x="0" y="4939259"/>
                </a:ln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3632314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23888" y="0"/>
            <a:ext cx="5472112" cy="6858000"/>
          </a:xfrm>
          <a:custGeom>
            <a:avLst/>
            <a:gdLst>
              <a:gd name="connsiteX0" fmla="*/ 0 w 5472112"/>
              <a:gd name="connsiteY0" fmla="*/ 0 h 6858000"/>
              <a:gd name="connsiteX1" fmla="*/ 5472112 w 5472112"/>
              <a:gd name="connsiteY1" fmla="*/ 0 h 6858000"/>
              <a:gd name="connsiteX2" fmla="*/ 5472112 w 5472112"/>
              <a:gd name="connsiteY2" fmla="*/ 6858000 h 6858000"/>
              <a:gd name="connsiteX3" fmla="*/ 0 w 54721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72112" h="6858000">
                <a:moveTo>
                  <a:pt x="0" y="0"/>
                </a:moveTo>
                <a:lnTo>
                  <a:pt x="5472112" y="0"/>
                </a:lnTo>
                <a:lnTo>
                  <a:pt x="5472112" y="6858000"/>
                </a:lnTo>
                <a:lnTo>
                  <a:pt x="0" y="6858000"/>
                </a:ln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اضف صورة</a:t>
            </a:r>
            <a:endParaRPr lang="en-ID" dirty="0"/>
          </a:p>
        </p:txBody>
      </p:sp>
    </p:spTree>
    <p:extLst>
      <p:ext uri="{BB962C8B-B14F-4D97-AF65-F5344CB8AC3E}">
        <p14:creationId xmlns:p14="http://schemas.microsoft.com/office/powerpoint/2010/main" val="3167965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252279" y="9791"/>
            <a:ext cx="6936954" cy="6858000"/>
          </a:xfrm>
          <a:custGeom>
            <a:avLst/>
            <a:gdLst>
              <a:gd name="connsiteX0" fmla="*/ 1607347 w 6936954"/>
              <a:gd name="connsiteY0" fmla="*/ 0 h 6858000"/>
              <a:gd name="connsiteX1" fmla="*/ 6383572 w 6936954"/>
              <a:gd name="connsiteY1" fmla="*/ 0 h 6858000"/>
              <a:gd name="connsiteX2" fmla="*/ 6444944 w 6936954"/>
              <a:gd name="connsiteY2" fmla="*/ 34663 h 6858000"/>
              <a:gd name="connsiteX3" fmla="*/ 6878911 w 6936954"/>
              <a:gd name="connsiteY3" fmla="*/ 439147 h 6858000"/>
              <a:gd name="connsiteX4" fmla="*/ 6936954 w 6936954"/>
              <a:gd name="connsiteY4" fmla="*/ 532063 h 6858000"/>
              <a:gd name="connsiteX5" fmla="*/ 6936954 w 6936954"/>
              <a:gd name="connsiteY5" fmla="*/ 2644258 h 6858000"/>
              <a:gd name="connsiteX6" fmla="*/ 6935793 w 6936954"/>
              <a:gd name="connsiteY6" fmla="*/ 2648207 h 6858000"/>
              <a:gd name="connsiteX7" fmla="*/ 6776906 w 6936954"/>
              <a:gd name="connsiteY7" fmla="*/ 3103936 h 6858000"/>
              <a:gd name="connsiteX8" fmla="*/ 5234998 w 6936954"/>
              <a:gd name="connsiteY8" fmla="*/ 6815585 h 6858000"/>
              <a:gd name="connsiteX9" fmla="*/ 5198644 w 6936954"/>
              <a:gd name="connsiteY9" fmla="*/ 6858000 h 6858000"/>
              <a:gd name="connsiteX10" fmla="*/ 3799191 w 6936954"/>
              <a:gd name="connsiteY10" fmla="*/ 6858000 h 6858000"/>
              <a:gd name="connsiteX11" fmla="*/ 3652016 w 6936954"/>
              <a:gd name="connsiteY11" fmla="*/ 6710191 h 6858000"/>
              <a:gd name="connsiteX12" fmla="*/ 3493810 w 6936954"/>
              <a:gd name="connsiteY12" fmla="*/ 6528751 h 6858000"/>
              <a:gd name="connsiteX13" fmla="*/ 210714 w 6936954"/>
              <a:gd name="connsiteY13" fmla="*/ 3103936 h 6858000"/>
              <a:gd name="connsiteX14" fmla="*/ 1518255 w 6936954"/>
              <a:gd name="connsiteY14" fmla="*/ 321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36954" h="6858000">
                <a:moveTo>
                  <a:pt x="1607347" y="0"/>
                </a:moveTo>
                <a:lnTo>
                  <a:pt x="6383572" y="0"/>
                </a:lnTo>
                <a:lnTo>
                  <a:pt x="6444944" y="34663"/>
                </a:lnTo>
                <a:cubicBezTo>
                  <a:pt x="6624824" y="147022"/>
                  <a:pt x="6768877" y="282058"/>
                  <a:pt x="6878911" y="439147"/>
                </a:cubicBezTo>
                <a:lnTo>
                  <a:pt x="6936954" y="532063"/>
                </a:lnTo>
                <a:lnTo>
                  <a:pt x="6936954" y="2644258"/>
                </a:lnTo>
                <a:lnTo>
                  <a:pt x="6935793" y="2648207"/>
                </a:lnTo>
                <a:cubicBezTo>
                  <a:pt x="6889792" y="2795135"/>
                  <a:pt x="6836754" y="2947071"/>
                  <a:pt x="6776906" y="3103936"/>
                </a:cubicBezTo>
                <a:cubicBezTo>
                  <a:pt x="6238273" y="4515723"/>
                  <a:pt x="5811664" y="6085102"/>
                  <a:pt x="5234998" y="6815585"/>
                </a:cubicBezTo>
                <a:lnTo>
                  <a:pt x="5198644" y="6858000"/>
                </a:lnTo>
                <a:lnTo>
                  <a:pt x="3799191" y="6858000"/>
                </a:lnTo>
                <a:lnTo>
                  <a:pt x="3652016" y="6710191"/>
                </a:lnTo>
                <a:cubicBezTo>
                  <a:pt x="3600343" y="6654578"/>
                  <a:pt x="3547623" y="6594155"/>
                  <a:pt x="3493810" y="6528751"/>
                </a:cubicBezTo>
                <a:cubicBezTo>
                  <a:pt x="1771802" y="4435809"/>
                  <a:pt x="-746856" y="5756479"/>
                  <a:pt x="210714" y="3103936"/>
                </a:cubicBezTo>
                <a:cubicBezTo>
                  <a:pt x="898967" y="1197421"/>
                  <a:pt x="509178" y="434269"/>
                  <a:pt x="1518255" y="32170"/>
                </a:cubicBez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2791505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354344" y="2216258"/>
            <a:ext cx="4594601" cy="2774196"/>
          </a:xfrm>
          <a:custGeom>
            <a:avLst/>
            <a:gdLst>
              <a:gd name="connsiteX0" fmla="*/ 0 w 4594601"/>
              <a:gd name="connsiteY0" fmla="*/ 0 h 2774196"/>
              <a:gd name="connsiteX1" fmla="*/ 4594601 w 4594601"/>
              <a:gd name="connsiteY1" fmla="*/ 0 h 2774196"/>
              <a:gd name="connsiteX2" fmla="*/ 4594601 w 4594601"/>
              <a:gd name="connsiteY2" fmla="*/ 2774196 h 2774196"/>
              <a:gd name="connsiteX3" fmla="*/ 0 w 4594601"/>
              <a:gd name="connsiteY3" fmla="*/ 2774196 h 2774196"/>
            </a:gdLst>
            <a:ahLst/>
            <a:cxnLst>
              <a:cxn ang="0">
                <a:pos x="connsiteX0" y="connsiteY0"/>
              </a:cxn>
              <a:cxn ang="0">
                <a:pos x="connsiteX1" y="connsiteY1"/>
              </a:cxn>
              <a:cxn ang="0">
                <a:pos x="connsiteX2" y="connsiteY2"/>
              </a:cxn>
              <a:cxn ang="0">
                <a:pos x="connsiteX3" y="connsiteY3"/>
              </a:cxn>
            </a:cxnLst>
            <a:rect l="l" t="t" r="r" b="b"/>
            <a:pathLst>
              <a:path w="4594601" h="2774196">
                <a:moveTo>
                  <a:pt x="0" y="0"/>
                </a:moveTo>
                <a:lnTo>
                  <a:pt x="4594601" y="0"/>
                </a:lnTo>
                <a:lnTo>
                  <a:pt x="4594601" y="2774196"/>
                </a:lnTo>
                <a:lnTo>
                  <a:pt x="0" y="2774196"/>
                </a:ln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3335809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Freeform 5"/>
          <p:cNvSpPr>
            <a:spLocks noGrp="1"/>
          </p:cNvSpPr>
          <p:nvPr>
            <p:ph type="pic" sz="quarter" idx="10" hasCustomPrompt="1"/>
          </p:nvPr>
        </p:nvSpPr>
        <p:spPr>
          <a:xfrm>
            <a:off x="1506565" y="2868528"/>
            <a:ext cx="3720007" cy="2292350"/>
          </a:xfrm>
          <a:custGeom>
            <a:avLst/>
            <a:gdLst>
              <a:gd name="connsiteX0" fmla="*/ 0 w 3720007"/>
              <a:gd name="connsiteY0" fmla="*/ 0 h 2292350"/>
              <a:gd name="connsiteX1" fmla="*/ 3720007 w 3720007"/>
              <a:gd name="connsiteY1" fmla="*/ 0 h 2292350"/>
              <a:gd name="connsiteX2" fmla="*/ 3720007 w 3720007"/>
              <a:gd name="connsiteY2" fmla="*/ 2292350 h 2292350"/>
              <a:gd name="connsiteX3" fmla="*/ 0 w 3720007"/>
              <a:gd name="connsiteY3" fmla="*/ 2292350 h 2292350"/>
            </a:gdLst>
            <a:ahLst/>
            <a:cxnLst>
              <a:cxn ang="0">
                <a:pos x="connsiteX0" y="connsiteY0"/>
              </a:cxn>
              <a:cxn ang="0">
                <a:pos x="connsiteX1" y="connsiteY1"/>
              </a:cxn>
              <a:cxn ang="0">
                <a:pos x="connsiteX2" y="connsiteY2"/>
              </a:cxn>
              <a:cxn ang="0">
                <a:pos x="connsiteX3" y="connsiteY3"/>
              </a:cxn>
            </a:cxnLst>
            <a:rect l="l" t="t" r="r" b="b"/>
            <a:pathLst>
              <a:path w="3720007" h="2292350">
                <a:moveTo>
                  <a:pt x="0" y="0"/>
                </a:moveTo>
                <a:lnTo>
                  <a:pt x="3720007" y="0"/>
                </a:lnTo>
                <a:lnTo>
                  <a:pt x="3720007" y="2292350"/>
                </a:lnTo>
                <a:lnTo>
                  <a:pt x="0" y="2292350"/>
                </a:ln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1675243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Picture Placeholder 9"/>
          <p:cNvSpPr>
            <a:spLocks noGrp="1"/>
          </p:cNvSpPr>
          <p:nvPr>
            <p:ph type="pic" sz="quarter" idx="11" hasCustomPrompt="1"/>
          </p:nvPr>
        </p:nvSpPr>
        <p:spPr>
          <a:xfrm>
            <a:off x="8770839" y="2307772"/>
            <a:ext cx="2322285" cy="2278743"/>
          </a:xfrm>
          <a:custGeom>
            <a:avLst/>
            <a:gdLst>
              <a:gd name="connsiteX0" fmla="*/ 379798 w 2322285"/>
              <a:gd name="connsiteY0" fmla="*/ 0 h 2278743"/>
              <a:gd name="connsiteX1" fmla="*/ 1942487 w 2322285"/>
              <a:gd name="connsiteY1" fmla="*/ 0 h 2278743"/>
              <a:gd name="connsiteX2" fmla="*/ 2322285 w 2322285"/>
              <a:gd name="connsiteY2" fmla="*/ 379798 h 2278743"/>
              <a:gd name="connsiteX3" fmla="*/ 2322285 w 2322285"/>
              <a:gd name="connsiteY3" fmla="*/ 1898945 h 2278743"/>
              <a:gd name="connsiteX4" fmla="*/ 1942487 w 2322285"/>
              <a:gd name="connsiteY4" fmla="*/ 2278743 h 2278743"/>
              <a:gd name="connsiteX5" fmla="*/ 379798 w 2322285"/>
              <a:gd name="connsiteY5" fmla="*/ 2278743 h 2278743"/>
              <a:gd name="connsiteX6" fmla="*/ 0 w 2322285"/>
              <a:gd name="connsiteY6" fmla="*/ 1898945 h 2278743"/>
              <a:gd name="connsiteX7" fmla="*/ 0 w 2322285"/>
              <a:gd name="connsiteY7" fmla="*/ 379798 h 2278743"/>
              <a:gd name="connsiteX8" fmla="*/ 379798 w 2322285"/>
              <a:gd name="connsiteY8" fmla="*/ 0 h 227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2285" h="2278743">
                <a:moveTo>
                  <a:pt x="379798" y="0"/>
                </a:moveTo>
                <a:lnTo>
                  <a:pt x="1942487" y="0"/>
                </a:lnTo>
                <a:cubicBezTo>
                  <a:pt x="2152244" y="0"/>
                  <a:pt x="2322285" y="170041"/>
                  <a:pt x="2322285" y="379798"/>
                </a:cubicBezTo>
                <a:lnTo>
                  <a:pt x="2322285" y="1898945"/>
                </a:lnTo>
                <a:cubicBezTo>
                  <a:pt x="2322285" y="2108702"/>
                  <a:pt x="2152244" y="2278743"/>
                  <a:pt x="1942487" y="2278743"/>
                </a:cubicBezTo>
                <a:lnTo>
                  <a:pt x="379798" y="2278743"/>
                </a:lnTo>
                <a:cubicBezTo>
                  <a:pt x="170041" y="2278743"/>
                  <a:pt x="0" y="2108702"/>
                  <a:pt x="0" y="1898945"/>
                </a:cubicBezTo>
                <a:lnTo>
                  <a:pt x="0" y="379798"/>
                </a:lnTo>
                <a:cubicBezTo>
                  <a:pt x="0" y="170041"/>
                  <a:pt x="170041" y="0"/>
                  <a:pt x="379798" y="0"/>
                </a:cubicBezTo>
                <a:close/>
              </a:path>
            </a:pathLst>
          </a:custGeom>
          <a:ln w="57150">
            <a:solidFill>
              <a:schemeClr val="bg1"/>
            </a:solidFill>
          </a:ln>
        </p:spPr>
        <p:txBody>
          <a:bodyPr wrap="square">
            <a:noAutofit/>
          </a:bodyPr>
          <a:lstStyle>
            <a:lvl1pPr marL="0" indent="0" algn="ctr" rtl="1">
              <a:buNone/>
              <a:defRPr sz="2000">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
        <p:nvSpPr>
          <p:cNvPr id="7" name="Picture Placeholder 6"/>
          <p:cNvSpPr>
            <a:spLocks noGrp="1"/>
          </p:cNvSpPr>
          <p:nvPr>
            <p:ph type="pic" sz="quarter" idx="10" hasCustomPrompt="1"/>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623753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965913" y="893296"/>
            <a:ext cx="4615737" cy="5097530"/>
          </a:xfrm>
          <a:custGeom>
            <a:avLst/>
            <a:gdLst>
              <a:gd name="connsiteX0" fmla="*/ 2307869 w 4615737"/>
              <a:gd name="connsiteY0" fmla="*/ 0 h 5097530"/>
              <a:gd name="connsiteX1" fmla="*/ 4256926 w 4615737"/>
              <a:gd name="connsiteY1" fmla="*/ 5097530 h 5097530"/>
              <a:gd name="connsiteX2" fmla="*/ 358812 w 4615737"/>
              <a:gd name="connsiteY2" fmla="*/ 5097530 h 5097530"/>
              <a:gd name="connsiteX3" fmla="*/ 2307869 w 4615737"/>
              <a:gd name="connsiteY3" fmla="*/ 0 h 5097530"/>
            </a:gdLst>
            <a:ahLst/>
            <a:cxnLst>
              <a:cxn ang="0">
                <a:pos x="connsiteX0" y="connsiteY0"/>
              </a:cxn>
              <a:cxn ang="0">
                <a:pos x="connsiteX1" y="connsiteY1"/>
              </a:cxn>
              <a:cxn ang="0">
                <a:pos x="connsiteX2" y="connsiteY2"/>
              </a:cxn>
              <a:cxn ang="0">
                <a:pos x="connsiteX3" y="connsiteY3"/>
              </a:cxn>
            </a:cxnLst>
            <a:rect l="l" t="t" r="r" b="b"/>
            <a:pathLst>
              <a:path w="4615737" h="5097530">
                <a:moveTo>
                  <a:pt x="2307869" y="0"/>
                </a:moveTo>
                <a:cubicBezTo>
                  <a:pt x="2957555" y="0"/>
                  <a:pt x="5556298" y="5097530"/>
                  <a:pt x="4256926" y="5097530"/>
                </a:cubicBezTo>
                <a:lnTo>
                  <a:pt x="358812" y="5097530"/>
                </a:lnTo>
                <a:cubicBezTo>
                  <a:pt x="-940559" y="5097530"/>
                  <a:pt x="1658184" y="0"/>
                  <a:pt x="2307869" y="0"/>
                </a:cubicBezTo>
                <a:close/>
              </a:path>
            </a:pathLst>
          </a:custGeom>
        </p:spPr>
        <p:txBody>
          <a:bodyPr wrap="square" anchor="b">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2793968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
        <p:nvSpPr>
          <p:cNvPr id="10" name="Picture Placeholder 9"/>
          <p:cNvSpPr>
            <a:spLocks noGrp="1"/>
          </p:cNvSpPr>
          <p:nvPr>
            <p:ph type="pic" sz="quarter" idx="11" hasCustomPrompt="1"/>
          </p:nvPr>
        </p:nvSpPr>
        <p:spPr>
          <a:xfrm>
            <a:off x="5156615" y="2041214"/>
            <a:ext cx="1878772" cy="1843546"/>
          </a:xfrm>
          <a:custGeom>
            <a:avLst/>
            <a:gdLst>
              <a:gd name="connsiteX0" fmla="*/ 307264 w 1878772"/>
              <a:gd name="connsiteY0" fmla="*/ 0 h 1843546"/>
              <a:gd name="connsiteX1" fmla="*/ 1571508 w 1878772"/>
              <a:gd name="connsiteY1" fmla="*/ 0 h 1843546"/>
              <a:gd name="connsiteX2" fmla="*/ 1878772 w 1878772"/>
              <a:gd name="connsiteY2" fmla="*/ 307264 h 1843546"/>
              <a:gd name="connsiteX3" fmla="*/ 1878772 w 1878772"/>
              <a:gd name="connsiteY3" fmla="*/ 1536282 h 1843546"/>
              <a:gd name="connsiteX4" fmla="*/ 1571508 w 1878772"/>
              <a:gd name="connsiteY4" fmla="*/ 1843546 h 1843546"/>
              <a:gd name="connsiteX5" fmla="*/ 307264 w 1878772"/>
              <a:gd name="connsiteY5" fmla="*/ 1843546 h 1843546"/>
              <a:gd name="connsiteX6" fmla="*/ 0 w 1878772"/>
              <a:gd name="connsiteY6" fmla="*/ 1536282 h 1843546"/>
              <a:gd name="connsiteX7" fmla="*/ 0 w 1878772"/>
              <a:gd name="connsiteY7" fmla="*/ 307264 h 1843546"/>
              <a:gd name="connsiteX8" fmla="*/ 307264 w 1878772"/>
              <a:gd name="connsiteY8" fmla="*/ 0 h 184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772" h="1843546">
                <a:moveTo>
                  <a:pt x="307264" y="0"/>
                </a:moveTo>
                <a:lnTo>
                  <a:pt x="1571508" y="0"/>
                </a:lnTo>
                <a:cubicBezTo>
                  <a:pt x="1741205" y="0"/>
                  <a:pt x="1878772" y="137567"/>
                  <a:pt x="1878772" y="307264"/>
                </a:cubicBezTo>
                <a:lnTo>
                  <a:pt x="1878772" y="1536282"/>
                </a:lnTo>
                <a:cubicBezTo>
                  <a:pt x="1878772" y="1705979"/>
                  <a:pt x="1741205" y="1843546"/>
                  <a:pt x="1571508" y="1843546"/>
                </a:cubicBezTo>
                <a:lnTo>
                  <a:pt x="307264" y="1843546"/>
                </a:lnTo>
                <a:cubicBezTo>
                  <a:pt x="137567" y="1843546"/>
                  <a:pt x="0" y="1705979"/>
                  <a:pt x="0" y="1536282"/>
                </a:cubicBezTo>
                <a:lnTo>
                  <a:pt x="0" y="307264"/>
                </a:lnTo>
                <a:cubicBezTo>
                  <a:pt x="0" y="137567"/>
                  <a:pt x="137567" y="0"/>
                  <a:pt x="307264" y="0"/>
                </a:cubicBezTo>
                <a:close/>
              </a:path>
            </a:pathLst>
          </a:custGeom>
          <a:ln w="38100">
            <a:solidFill>
              <a:schemeClr val="bg1"/>
            </a:solidFill>
          </a:ln>
        </p:spPr>
        <p:txBody>
          <a:bodyPr wrap="square">
            <a:noAutofit/>
          </a:bodyPr>
          <a:lstStyle>
            <a:lvl1pPr marL="0" indent="0" algn="ctr" rtl="1">
              <a:buNone/>
              <a:defRPr sz="1600">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293455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3" name="Picture Placeholder 12"/>
          <p:cNvSpPr>
            <a:spLocks noGrp="1"/>
          </p:cNvSpPr>
          <p:nvPr>
            <p:ph type="pic" sz="quarter" idx="12" hasCustomPrompt="1"/>
          </p:nvPr>
        </p:nvSpPr>
        <p:spPr>
          <a:xfrm>
            <a:off x="6494801" y="2662072"/>
            <a:ext cx="1878772" cy="1563836"/>
          </a:xfrm>
          <a:custGeom>
            <a:avLst/>
            <a:gdLst>
              <a:gd name="connsiteX0" fmla="*/ 260645 w 1878772"/>
              <a:gd name="connsiteY0" fmla="*/ 0 h 1563836"/>
              <a:gd name="connsiteX1" fmla="*/ 1618127 w 1878772"/>
              <a:gd name="connsiteY1" fmla="*/ 0 h 1563836"/>
              <a:gd name="connsiteX2" fmla="*/ 1878772 w 1878772"/>
              <a:gd name="connsiteY2" fmla="*/ 260645 h 1563836"/>
              <a:gd name="connsiteX3" fmla="*/ 1878772 w 1878772"/>
              <a:gd name="connsiteY3" fmla="*/ 1303191 h 1563836"/>
              <a:gd name="connsiteX4" fmla="*/ 1618127 w 1878772"/>
              <a:gd name="connsiteY4" fmla="*/ 1563836 h 1563836"/>
              <a:gd name="connsiteX5" fmla="*/ 260645 w 1878772"/>
              <a:gd name="connsiteY5" fmla="*/ 1563836 h 1563836"/>
              <a:gd name="connsiteX6" fmla="*/ 0 w 1878772"/>
              <a:gd name="connsiteY6" fmla="*/ 1303191 h 1563836"/>
              <a:gd name="connsiteX7" fmla="*/ 0 w 1878772"/>
              <a:gd name="connsiteY7" fmla="*/ 260645 h 1563836"/>
              <a:gd name="connsiteX8" fmla="*/ 260645 w 1878772"/>
              <a:gd name="connsiteY8" fmla="*/ 0 h 156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772" h="1563836">
                <a:moveTo>
                  <a:pt x="260645" y="0"/>
                </a:moveTo>
                <a:lnTo>
                  <a:pt x="1618127" y="0"/>
                </a:lnTo>
                <a:cubicBezTo>
                  <a:pt x="1762077" y="0"/>
                  <a:pt x="1878772" y="116695"/>
                  <a:pt x="1878772" y="260645"/>
                </a:cubicBezTo>
                <a:lnTo>
                  <a:pt x="1878772" y="1303191"/>
                </a:lnTo>
                <a:cubicBezTo>
                  <a:pt x="1878772" y="1447141"/>
                  <a:pt x="1762077" y="1563836"/>
                  <a:pt x="1618127" y="1563836"/>
                </a:cubicBezTo>
                <a:lnTo>
                  <a:pt x="260645" y="1563836"/>
                </a:lnTo>
                <a:cubicBezTo>
                  <a:pt x="116695" y="1563836"/>
                  <a:pt x="0" y="1447141"/>
                  <a:pt x="0" y="1303191"/>
                </a:cubicBezTo>
                <a:lnTo>
                  <a:pt x="0" y="260645"/>
                </a:lnTo>
                <a:cubicBezTo>
                  <a:pt x="0" y="116695"/>
                  <a:pt x="116695" y="0"/>
                  <a:pt x="260645" y="0"/>
                </a:cubicBezTo>
                <a:close/>
              </a:path>
            </a:pathLst>
          </a:custGeom>
        </p:spPr>
        <p:txBody>
          <a:bodyPr wrap="square">
            <a:noAutofit/>
          </a:bodyPr>
          <a:lstStyle>
            <a:lvl1pPr marL="0" indent="0" algn="ctr" rtl="1">
              <a:buNone/>
              <a:defRPr sz="1600">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
        <p:nvSpPr>
          <p:cNvPr id="14" name="Picture Placeholder 13"/>
          <p:cNvSpPr>
            <a:spLocks noGrp="1"/>
          </p:cNvSpPr>
          <p:nvPr>
            <p:ph type="pic" sz="quarter" idx="13" hasCustomPrompt="1"/>
          </p:nvPr>
        </p:nvSpPr>
        <p:spPr>
          <a:xfrm>
            <a:off x="6494801" y="4642092"/>
            <a:ext cx="1878772" cy="1563836"/>
          </a:xfrm>
          <a:custGeom>
            <a:avLst/>
            <a:gdLst>
              <a:gd name="connsiteX0" fmla="*/ 260645 w 1878772"/>
              <a:gd name="connsiteY0" fmla="*/ 0 h 1563836"/>
              <a:gd name="connsiteX1" fmla="*/ 1618127 w 1878772"/>
              <a:gd name="connsiteY1" fmla="*/ 0 h 1563836"/>
              <a:gd name="connsiteX2" fmla="*/ 1878772 w 1878772"/>
              <a:gd name="connsiteY2" fmla="*/ 260645 h 1563836"/>
              <a:gd name="connsiteX3" fmla="*/ 1878772 w 1878772"/>
              <a:gd name="connsiteY3" fmla="*/ 1303191 h 1563836"/>
              <a:gd name="connsiteX4" fmla="*/ 1618127 w 1878772"/>
              <a:gd name="connsiteY4" fmla="*/ 1563836 h 1563836"/>
              <a:gd name="connsiteX5" fmla="*/ 260645 w 1878772"/>
              <a:gd name="connsiteY5" fmla="*/ 1563836 h 1563836"/>
              <a:gd name="connsiteX6" fmla="*/ 0 w 1878772"/>
              <a:gd name="connsiteY6" fmla="*/ 1303191 h 1563836"/>
              <a:gd name="connsiteX7" fmla="*/ 0 w 1878772"/>
              <a:gd name="connsiteY7" fmla="*/ 260645 h 1563836"/>
              <a:gd name="connsiteX8" fmla="*/ 260645 w 1878772"/>
              <a:gd name="connsiteY8" fmla="*/ 0 h 156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772" h="1563836">
                <a:moveTo>
                  <a:pt x="260645" y="0"/>
                </a:moveTo>
                <a:lnTo>
                  <a:pt x="1618127" y="0"/>
                </a:lnTo>
                <a:cubicBezTo>
                  <a:pt x="1762077" y="0"/>
                  <a:pt x="1878772" y="116695"/>
                  <a:pt x="1878772" y="260645"/>
                </a:cubicBezTo>
                <a:lnTo>
                  <a:pt x="1878772" y="1303191"/>
                </a:lnTo>
                <a:cubicBezTo>
                  <a:pt x="1878772" y="1447141"/>
                  <a:pt x="1762077" y="1563836"/>
                  <a:pt x="1618127" y="1563836"/>
                </a:cubicBezTo>
                <a:lnTo>
                  <a:pt x="260645" y="1563836"/>
                </a:lnTo>
                <a:cubicBezTo>
                  <a:pt x="116695" y="1563836"/>
                  <a:pt x="0" y="1447141"/>
                  <a:pt x="0" y="1303191"/>
                </a:cubicBezTo>
                <a:lnTo>
                  <a:pt x="0" y="260645"/>
                </a:lnTo>
                <a:cubicBezTo>
                  <a:pt x="0" y="116695"/>
                  <a:pt x="116695" y="0"/>
                  <a:pt x="260645" y="0"/>
                </a:cubicBezTo>
                <a:close/>
              </a:path>
            </a:pathLst>
          </a:custGeom>
        </p:spPr>
        <p:txBody>
          <a:bodyPr wrap="square">
            <a:noAutofit/>
          </a:bodyPr>
          <a:lstStyle>
            <a:lvl1pPr marL="0" indent="0" algn="ctr" rtl="1">
              <a:buNone/>
              <a:defRPr sz="1600">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
        <p:nvSpPr>
          <p:cNvPr id="12" name="Picture Placeholder 11"/>
          <p:cNvSpPr>
            <a:spLocks noGrp="1"/>
          </p:cNvSpPr>
          <p:nvPr>
            <p:ph type="pic" sz="quarter" idx="11" hasCustomPrompt="1"/>
          </p:nvPr>
        </p:nvSpPr>
        <p:spPr>
          <a:xfrm>
            <a:off x="6494801" y="682052"/>
            <a:ext cx="1878772" cy="1563836"/>
          </a:xfrm>
          <a:custGeom>
            <a:avLst/>
            <a:gdLst>
              <a:gd name="connsiteX0" fmla="*/ 260645 w 1878772"/>
              <a:gd name="connsiteY0" fmla="*/ 0 h 1563836"/>
              <a:gd name="connsiteX1" fmla="*/ 1618127 w 1878772"/>
              <a:gd name="connsiteY1" fmla="*/ 0 h 1563836"/>
              <a:gd name="connsiteX2" fmla="*/ 1878772 w 1878772"/>
              <a:gd name="connsiteY2" fmla="*/ 260645 h 1563836"/>
              <a:gd name="connsiteX3" fmla="*/ 1878772 w 1878772"/>
              <a:gd name="connsiteY3" fmla="*/ 1303191 h 1563836"/>
              <a:gd name="connsiteX4" fmla="*/ 1618127 w 1878772"/>
              <a:gd name="connsiteY4" fmla="*/ 1563836 h 1563836"/>
              <a:gd name="connsiteX5" fmla="*/ 260645 w 1878772"/>
              <a:gd name="connsiteY5" fmla="*/ 1563836 h 1563836"/>
              <a:gd name="connsiteX6" fmla="*/ 0 w 1878772"/>
              <a:gd name="connsiteY6" fmla="*/ 1303191 h 1563836"/>
              <a:gd name="connsiteX7" fmla="*/ 0 w 1878772"/>
              <a:gd name="connsiteY7" fmla="*/ 260645 h 1563836"/>
              <a:gd name="connsiteX8" fmla="*/ 260645 w 1878772"/>
              <a:gd name="connsiteY8" fmla="*/ 0 h 156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772" h="1563836">
                <a:moveTo>
                  <a:pt x="260645" y="0"/>
                </a:moveTo>
                <a:lnTo>
                  <a:pt x="1618127" y="0"/>
                </a:lnTo>
                <a:cubicBezTo>
                  <a:pt x="1762077" y="0"/>
                  <a:pt x="1878772" y="116695"/>
                  <a:pt x="1878772" y="260645"/>
                </a:cubicBezTo>
                <a:lnTo>
                  <a:pt x="1878772" y="1303191"/>
                </a:lnTo>
                <a:cubicBezTo>
                  <a:pt x="1878772" y="1447141"/>
                  <a:pt x="1762077" y="1563836"/>
                  <a:pt x="1618127" y="1563836"/>
                </a:cubicBezTo>
                <a:lnTo>
                  <a:pt x="260645" y="1563836"/>
                </a:lnTo>
                <a:cubicBezTo>
                  <a:pt x="116695" y="1563836"/>
                  <a:pt x="0" y="1447141"/>
                  <a:pt x="0" y="1303191"/>
                </a:cubicBezTo>
                <a:lnTo>
                  <a:pt x="0" y="260645"/>
                </a:lnTo>
                <a:cubicBezTo>
                  <a:pt x="0" y="116695"/>
                  <a:pt x="116695" y="0"/>
                  <a:pt x="260645" y="0"/>
                </a:cubicBezTo>
                <a:close/>
              </a:path>
            </a:pathLst>
          </a:custGeom>
        </p:spPr>
        <p:txBody>
          <a:bodyPr wrap="square">
            <a:noAutofit/>
          </a:bodyPr>
          <a:lstStyle>
            <a:lvl1pPr marL="0" indent="0" algn="ctr" rtl="1">
              <a:buNone/>
              <a:defRPr sz="1600">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
        <p:nvSpPr>
          <p:cNvPr id="9" name="Picture Placeholder 8"/>
          <p:cNvSpPr>
            <a:spLocks noGrp="1"/>
          </p:cNvSpPr>
          <p:nvPr>
            <p:ph type="pic" sz="quarter" idx="10" hasCustomPrompt="1"/>
          </p:nvPr>
        </p:nvSpPr>
        <p:spPr>
          <a:xfrm>
            <a:off x="623888" y="0"/>
            <a:ext cx="5472112" cy="6858000"/>
          </a:xfrm>
          <a:custGeom>
            <a:avLst/>
            <a:gdLst>
              <a:gd name="connsiteX0" fmla="*/ 0 w 5472112"/>
              <a:gd name="connsiteY0" fmla="*/ 0 h 6858000"/>
              <a:gd name="connsiteX1" fmla="*/ 5472112 w 5472112"/>
              <a:gd name="connsiteY1" fmla="*/ 0 h 6858000"/>
              <a:gd name="connsiteX2" fmla="*/ 5472112 w 5472112"/>
              <a:gd name="connsiteY2" fmla="*/ 6858000 h 6858000"/>
              <a:gd name="connsiteX3" fmla="*/ 0 w 54721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72112" h="6858000">
                <a:moveTo>
                  <a:pt x="0" y="0"/>
                </a:moveTo>
                <a:lnTo>
                  <a:pt x="5472112" y="0"/>
                </a:lnTo>
                <a:lnTo>
                  <a:pt x="5472112" y="6858000"/>
                </a:lnTo>
                <a:lnTo>
                  <a:pt x="0" y="6858000"/>
                </a:ln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1952131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8229600" y="0"/>
            <a:ext cx="3338512" cy="6858000"/>
          </a:xfrm>
          <a:custGeom>
            <a:avLst/>
            <a:gdLst>
              <a:gd name="connsiteX0" fmla="*/ 0 w 3338512"/>
              <a:gd name="connsiteY0" fmla="*/ 0 h 6858000"/>
              <a:gd name="connsiteX1" fmla="*/ 3338512 w 3338512"/>
              <a:gd name="connsiteY1" fmla="*/ 0 h 6858000"/>
              <a:gd name="connsiteX2" fmla="*/ 3338512 w 3338512"/>
              <a:gd name="connsiteY2" fmla="*/ 6858000 h 6858000"/>
              <a:gd name="connsiteX3" fmla="*/ 0 w 33385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38512" h="6858000">
                <a:moveTo>
                  <a:pt x="0" y="0"/>
                </a:moveTo>
                <a:lnTo>
                  <a:pt x="3338512" y="0"/>
                </a:lnTo>
                <a:lnTo>
                  <a:pt x="3338512" y="6858000"/>
                </a:lnTo>
                <a:lnTo>
                  <a:pt x="0" y="6858000"/>
                </a:ln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3198619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flipH="1">
            <a:off x="0" y="2683469"/>
            <a:ext cx="12192000" cy="4174530"/>
          </a:xfrm>
          <a:custGeom>
            <a:avLst/>
            <a:gdLst>
              <a:gd name="connsiteX0" fmla="*/ 10305143 w 12192000"/>
              <a:gd name="connsiteY0" fmla="*/ 1673 h 4174530"/>
              <a:gd name="connsiteX1" fmla="*/ 12192000 w 12192000"/>
              <a:gd name="connsiteY1" fmla="*/ 745530 h 4174530"/>
              <a:gd name="connsiteX2" fmla="*/ 12192000 w 12192000"/>
              <a:gd name="connsiteY2" fmla="*/ 4174530 h 4174530"/>
              <a:gd name="connsiteX3" fmla="*/ 0 w 12192000"/>
              <a:gd name="connsiteY3" fmla="*/ 4174530 h 4174530"/>
              <a:gd name="connsiteX4" fmla="*/ 0 w 12192000"/>
              <a:gd name="connsiteY4" fmla="*/ 745530 h 4174530"/>
              <a:gd name="connsiteX5" fmla="*/ 1524000 w 12192000"/>
              <a:gd name="connsiteY5" fmla="*/ 945102 h 4174530"/>
              <a:gd name="connsiteX6" fmla="*/ 3135086 w 12192000"/>
              <a:gd name="connsiteY6" fmla="*/ 1554702 h 4174530"/>
              <a:gd name="connsiteX7" fmla="*/ 5065486 w 12192000"/>
              <a:gd name="connsiteY7" fmla="*/ 1177331 h 4174530"/>
              <a:gd name="connsiteX8" fmla="*/ 6574972 w 12192000"/>
              <a:gd name="connsiteY8" fmla="*/ 2019158 h 4174530"/>
              <a:gd name="connsiteX9" fmla="*/ 7750628 w 12192000"/>
              <a:gd name="connsiteY9" fmla="*/ 1177331 h 4174530"/>
              <a:gd name="connsiteX10" fmla="*/ 9231085 w 12192000"/>
              <a:gd name="connsiteY10" fmla="*/ 872531 h 4174530"/>
              <a:gd name="connsiteX11" fmla="*/ 10305143 w 12192000"/>
              <a:gd name="connsiteY11" fmla="*/ 1673 h 417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74530">
                <a:moveTo>
                  <a:pt x="10305143" y="1673"/>
                </a:moveTo>
                <a:cubicBezTo>
                  <a:pt x="10798629" y="-19494"/>
                  <a:pt x="11877524" y="156492"/>
                  <a:pt x="12192000" y="745530"/>
                </a:cubicBezTo>
                <a:lnTo>
                  <a:pt x="12192000" y="4174530"/>
                </a:lnTo>
                <a:lnTo>
                  <a:pt x="0" y="4174530"/>
                </a:lnTo>
                <a:lnTo>
                  <a:pt x="0" y="745530"/>
                </a:lnTo>
                <a:cubicBezTo>
                  <a:pt x="254000" y="207292"/>
                  <a:pt x="1001486" y="810240"/>
                  <a:pt x="1524000" y="945102"/>
                </a:cubicBezTo>
                <a:cubicBezTo>
                  <a:pt x="3207657" y="717107"/>
                  <a:pt x="2544838" y="1515997"/>
                  <a:pt x="3135086" y="1554702"/>
                </a:cubicBezTo>
                <a:cubicBezTo>
                  <a:pt x="3725334" y="1593407"/>
                  <a:pt x="4492172" y="1099922"/>
                  <a:pt x="5065486" y="1177331"/>
                </a:cubicBezTo>
                <a:cubicBezTo>
                  <a:pt x="5638801" y="1254740"/>
                  <a:pt x="6127448" y="2019158"/>
                  <a:pt x="6574972" y="2019158"/>
                </a:cubicBezTo>
                <a:cubicBezTo>
                  <a:pt x="7022496" y="2019158"/>
                  <a:pt x="7307942" y="1368436"/>
                  <a:pt x="7750628" y="1177331"/>
                </a:cubicBezTo>
                <a:cubicBezTo>
                  <a:pt x="8193314" y="986226"/>
                  <a:pt x="8805333" y="1068474"/>
                  <a:pt x="9231085" y="872531"/>
                </a:cubicBezTo>
                <a:cubicBezTo>
                  <a:pt x="9656838" y="676588"/>
                  <a:pt x="9811657" y="22840"/>
                  <a:pt x="10305143" y="1673"/>
                </a:cubicBezTo>
                <a:close/>
              </a:path>
            </a:pathLst>
          </a:custGeom>
        </p:spPr>
        <p:txBody>
          <a:bodyPr wrap="square" anchor="b">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176938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1"/>
            <a:ext cx="5472112" cy="6857999"/>
          </a:xfrm>
          <a:custGeom>
            <a:avLst/>
            <a:gdLst>
              <a:gd name="connsiteX0" fmla="*/ 0 w 5472112"/>
              <a:gd name="connsiteY0" fmla="*/ 0 h 6857999"/>
              <a:gd name="connsiteX1" fmla="*/ 4494847 w 5472112"/>
              <a:gd name="connsiteY1" fmla="*/ 0 h 6857999"/>
              <a:gd name="connsiteX2" fmla="*/ 4233242 w 5472112"/>
              <a:gd name="connsiteY2" fmla="*/ 857250 h 6857999"/>
              <a:gd name="connsiteX3" fmla="*/ 3434158 w 5472112"/>
              <a:gd name="connsiteY3" fmla="*/ 1763485 h 6857999"/>
              <a:gd name="connsiteX4" fmla="*/ 3928828 w 5472112"/>
              <a:gd name="connsiteY4" fmla="*/ 2849335 h 6857999"/>
              <a:gd name="connsiteX5" fmla="*/ 2825333 w 5472112"/>
              <a:gd name="connsiteY5" fmla="*/ 3698421 h 6857999"/>
              <a:gd name="connsiteX6" fmla="*/ 3928828 w 5472112"/>
              <a:gd name="connsiteY6" fmla="*/ 4359727 h 6857999"/>
              <a:gd name="connsiteX7" fmla="*/ 4328370 w 5472112"/>
              <a:gd name="connsiteY7" fmla="*/ 5192484 h 6857999"/>
              <a:gd name="connsiteX8" fmla="*/ 5469920 w 5472112"/>
              <a:gd name="connsiteY8" fmla="*/ 5796642 h 6857999"/>
              <a:gd name="connsiteX9" fmla="*/ 4494847 w 5472112"/>
              <a:gd name="connsiteY9" fmla="*/ 6857999 h 6857999"/>
              <a:gd name="connsiteX10" fmla="*/ 0 w 5472112"/>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2112" h="6857999">
                <a:moveTo>
                  <a:pt x="0" y="0"/>
                </a:moveTo>
                <a:lnTo>
                  <a:pt x="4494847" y="0"/>
                </a:lnTo>
                <a:cubicBezTo>
                  <a:pt x="5200388" y="142875"/>
                  <a:pt x="4410023" y="563335"/>
                  <a:pt x="4233242" y="857250"/>
                </a:cubicBezTo>
                <a:cubicBezTo>
                  <a:pt x="4532105" y="1804306"/>
                  <a:pt x="3484894" y="1431471"/>
                  <a:pt x="3434158" y="1763485"/>
                </a:cubicBezTo>
                <a:cubicBezTo>
                  <a:pt x="3383422" y="2095500"/>
                  <a:pt x="4030299" y="2526846"/>
                  <a:pt x="3928828" y="2849335"/>
                </a:cubicBezTo>
                <a:cubicBezTo>
                  <a:pt x="3827358" y="3171824"/>
                  <a:pt x="2825333" y="3446689"/>
                  <a:pt x="2825333" y="3698421"/>
                </a:cubicBezTo>
                <a:cubicBezTo>
                  <a:pt x="2825333" y="3950153"/>
                  <a:pt x="3678321" y="4110716"/>
                  <a:pt x="3928828" y="4359727"/>
                </a:cubicBezTo>
                <a:cubicBezTo>
                  <a:pt x="4179335" y="4608738"/>
                  <a:pt x="4071522" y="4952999"/>
                  <a:pt x="4328370" y="5192484"/>
                </a:cubicBezTo>
                <a:cubicBezTo>
                  <a:pt x="4585219" y="5431970"/>
                  <a:pt x="5442174" y="5519056"/>
                  <a:pt x="5469920" y="5796642"/>
                </a:cubicBezTo>
                <a:cubicBezTo>
                  <a:pt x="5497666" y="6074228"/>
                  <a:pt x="5266978" y="6681106"/>
                  <a:pt x="4494847" y="6857999"/>
                </a:cubicBezTo>
                <a:lnTo>
                  <a:pt x="0" y="6857999"/>
                </a:ln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85810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719888" y="-1"/>
            <a:ext cx="5472113" cy="6857999"/>
          </a:xfrm>
          <a:custGeom>
            <a:avLst/>
            <a:gdLst>
              <a:gd name="connsiteX0" fmla="*/ 977266 w 5472113"/>
              <a:gd name="connsiteY0" fmla="*/ 0 h 6857999"/>
              <a:gd name="connsiteX1" fmla="*/ 5472113 w 5472113"/>
              <a:gd name="connsiteY1" fmla="*/ 0 h 6857999"/>
              <a:gd name="connsiteX2" fmla="*/ 5472113 w 5472113"/>
              <a:gd name="connsiteY2" fmla="*/ 6857999 h 6857999"/>
              <a:gd name="connsiteX3" fmla="*/ 977266 w 5472113"/>
              <a:gd name="connsiteY3" fmla="*/ 6857999 h 6857999"/>
              <a:gd name="connsiteX4" fmla="*/ 1238872 w 5472113"/>
              <a:gd name="connsiteY4" fmla="*/ 6000749 h 6857999"/>
              <a:gd name="connsiteX5" fmla="*/ 2037955 w 5472113"/>
              <a:gd name="connsiteY5" fmla="*/ 5094513 h 6857999"/>
              <a:gd name="connsiteX6" fmla="*/ 1543285 w 5472113"/>
              <a:gd name="connsiteY6" fmla="*/ 4008663 h 6857999"/>
              <a:gd name="connsiteX7" fmla="*/ 2646780 w 5472113"/>
              <a:gd name="connsiteY7" fmla="*/ 3159578 h 6857999"/>
              <a:gd name="connsiteX8" fmla="*/ 1543285 w 5472113"/>
              <a:gd name="connsiteY8" fmla="*/ 2498271 h 6857999"/>
              <a:gd name="connsiteX9" fmla="*/ 1143743 w 5472113"/>
              <a:gd name="connsiteY9" fmla="*/ 1665514 h 6857999"/>
              <a:gd name="connsiteX10" fmla="*/ 2193 w 5472113"/>
              <a:gd name="connsiteY10" fmla="*/ 1061357 h 6857999"/>
              <a:gd name="connsiteX11" fmla="*/ 977266 w 5472113"/>
              <a:gd name="connsiteY11"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72113" h="6857999">
                <a:moveTo>
                  <a:pt x="977266" y="0"/>
                </a:moveTo>
                <a:lnTo>
                  <a:pt x="5472113" y="0"/>
                </a:lnTo>
                <a:lnTo>
                  <a:pt x="5472113" y="6857999"/>
                </a:lnTo>
                <a:lnTo>
                  <a:pt x="977266" y="6857999"/>
                </a:lnTo>
                <a:cubicBezTo>
                  <a:pt x="271726" y="6715124"/>
                  <a:pt x="1062090" y="6294663"/>
                  <a:pt x="1238872" y="6000749"/>
                </a:cubicBezTo>
                <a:cubicBezTo>
                  <a:pt x="940008" y="5053692"/>
                  <a:pt x="1987220" y="5426528"/>
                  <a:pt x="2037955" y="5094513"/>
                </a:cubicBezTo>
                <a:cubicBezTo>
                  <a:pt x="2088691" y="4762499"/>
                  <a:pt x="1441815" y="4331152"/>
                  <a:pt x="1543285" y="4008663"/>
                </a:cubicBezTo>
                <a:cubicBezTo>
                  <a:pt x="1644755" y="3686174"/>
                  <a:pt x="2646780" y="3411310"/>
                  <a:pt x="2646780" y="3159578"/>
                </a:cubicBezTo>
                <a:cubicBezTo>
                  <a:pt x="2646780" y="2907845"/>
                  <a:pt x="1793792" y="2747282"/>
                  <a:pt x="1543285" y="2498271"/>
                </a:cubicBezTo>
                <a:cubicBezTo>
                  <a:pt x="1292778" y="2249260"/>
                  <a:pt x="1400592" y="1905000"/>
                  <a:pt x="1143743" y="1665514"/>
                </a:cubicBezTo>
                <a:cubicBezTo>
                  <a:pt x="886895" y="1426028"/>
                  <a:pt x="29940" y="1338942"/>
                  <a:pt x="2193" y="1061357"/>
                </a:cubicBezTo>
                <a:cubicBezTo>
                  <a:pt x="-25553" y="783771"/>
                  <a:pt x="205135" y="176892"/>
                  <a:pt x="977266" y="0"/>
                </a:cubicBezTo>
                <a:close/>
              </a:path>
            </a:pathLst>
          </a:custGeom>
        </p:spPr>
        <p:txBody>
          <a:bodyPr wrap="square">
            <a:noAutofit/>
          </a:bodyPr>
          <a:lstStyle>
            <a:lvl1pPr marL="0" indent="0" algn="ctr" rtl="1">
              <a:buNone/>
              <a:defRPr>
                <a:latin typeface="DIN Next LT Arabic Light" panose="020B0303020203050203" pitchFamily="34" charset="-78"/>
                <a:cs typeface="DIN Next LT Arabic Light" panose="020B0303020203050203" pitchFamily="34" charset="-78"/>
              </a:defRPr>
            </a:lvl1pPr>
          </a:lstStyle>
          <a:p>
            <a:r>
              <a:rPr lang="ar-EG" dirty="0"/>
              <a:t>أضف صورة</a:t>
            </a:r>
            <a:endParaRPr lang="en-ID" dirty="0"/>
          </a:p>
        </p:txBody>
      </p:sp>
    </p:spTree>
    <p:extLst>
      <p:ext uri="{BB962C8B-B14F-4D97-AF65-F5344CB8AC3E}">
        <p14:creationId xmlns:p14="http://schemas.microsoft.com/office/powerpoint/2010/main" val="538000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90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6" r:id="rId16"/>
    <p:sldLayoutId id="21474836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عنصر نائب للصورة 2" descr="صورة تحتوي على داخلي, منضدة, شخص&#10;&#10;تم إنشاء الوصف تلقائياً">
            <a:extLst>
              <a:ext uri="{FF2B5EF4-FFF2-40B4-BE49-F238E27FC236}">
                <a16:creationId xmlns:a16="http://schemas.microsoft.com/office/drawing/2014/main" id="{7138E25A-04DB-4B5A-98FD-E10033BA9F2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97" b="7897"/>
          <a:stretch>
            <a:fillRect/>
          </a:stretch>
        </p:blipFill>
        <p:spPr/>
      </p:pic>
      <p:sp>
        <p:nvSpPr>
          <p:cNvPr id="11" name="Rectangle 10"/>
          <p:cNvSpPr/>
          <p:nvPr/>
        </p:nvSpPr>
        <p:spPr>
          <a:xfrm>
            <a:off x="0" y="0"/>
            <a:ext cx="12192000" cy="6858000"/>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p>
        </p:txBody>
      </p:sp>
      <p:sp>
        <p:nvSpPr>
          <p:cNvPr id="4" name="TextBox 3"/>
          <p:cNvSpPr txBox="1"/>
          <p:nvPr/>
        </p:nvSpPr>
        <p:spPr>
          <a:xfrm>
            <a:off x="2653792" y="3632688"/>
            <a:ext cx="6896608" cy="1015663"/>
          </a:xfrm>
          <a:prstGeom prst="rect">
            <a:avLst/>
          </a:prstGeom>
          <a:noFill/>
        </p:spPr>
        <p:txBody>
          <a:bodyPr wrap="square" rtlCol="0">
            <a:spAutoFit/>
          </a:bodyPr>
          <a:lstStyle/>
          <a:p>
            <a:pPr algn="ctr" rtl="1"/>
            <a:r>
              <a:rPr lang="ar-EG" sz="6000" b="1" spc="300" dirty="0">
                <a:latin typeface="Air Strip Arabic" panose="02000500000000000000" pitchFamily="2" charset="-78"/>
                <a:cs typeface="Air Strip Arabic" panose="02000500000000000000" pitchFamily="2" charset="-78"/>
              </a:rPr>
              <a:t>تخرجي</a:t>
            </a:r>
            <a:endParaRPr lang="en-ID" sz="6000" b="1" spc="300" dirty="0">
              <a:latin typeface="Air Strip Arabic" panose="02000500000000000000" pitchFamily="2" charset="-78"/>
              <a:cs typeface="Air Strip Arabic" panose="02000500000000000000" pitchFamily="2" charset="-78"/>
            </a:endParaRPr>
          </a:p>
        </p:txBody>
      </p:sp>
      <p:sp>
        <p:nvSpPr>
          <p:cNvPr id="5" name="TextBox 4"/>
          <p:cNvSpPr txBox="1"/>
          <p:nvPr/>
        </p:nvSpPr>
        <p:spPr>
          <a:xfrm>
            <a:off x="3499104" y="4533946"/>
            <a:ext cx="5205984" cy="461665"/>
          </a:xfrm>
          <a:prstGeom prst="rect">
            <a:avLst/>
          </a:prstGeom>
          <a:noFill/>
        </p:spPr>
        <p:txBody>
          <a:bodyPr wrap="square" rtlCol="0">
            <a:spAutoFit/>
          </a:bodyPr>
          <a:lstStyle/>
          <a:p>
            <a:pPr algn="ctr" rtl="1"/>
            <a:r>
              <a:rPr lang="ar-EG" sz="2400" dirty="0">
                <a:latin typeface="DIN Next LT Arabic Light" panose="020B0303020203050203" pitchFamily="34" charset="-78"/>
                <a:cs typeface="DIN Next LT Arabic Light" panose="020B0303020203050203" pitchFamily="34" charset="-78"/>
              </a:rPr>
              <a:t>قالب بوربوينت لمشاريع التخرج</a:t>
            </a:r>
            <a:endParaRPr lang="en-ID" sz="2400" dirty="0">
              <a:latin typeface="DIN Next LT Arabic Light" panose="020B0303020203050203" pitchFamily="34" charset="-78"/>
              <a:cs typeface="DIN Next LT Arabic Light" panose="020B0303020203050203" pitchFamily="34" charset="-78"/>
            </a:endParaRPr>
          </a:p>
        </p:txBody>
      </p:sp>
      <p:sp>
        <p:nvSpPr>
          <p:cNvPr id="8" name="Isosceles Triangle 5"/>
          <p:cNvSpPr/>
          <p:nvPr/>
        </p:nvSpPr>
        <p:spPr>
          <a:xfrm rot="1800000">
            <a:off x="5404137" y="1998593"/>
            <a:ext cx="1383726" cy="1528162"/>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p>
        </p:txBody>
      </p:sp>
      <p:sp>
        <p:nvSpPr>
          <p:cNvPr id="7" name="Isosceles Triangle 5"/>
          <p:cNvSpPr/>
          <p:nvPr/>
        </p:nvSpPr>
        <p:spPr>
          <a:xfrm rot="19800000">
            <a:off x="5404137" y="1998593"/>
            <a:ext cx="1383726" cy="1528162"/>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p>
        </p:txBody>
      </p:sp>
      <p:sp>
        <p:nvSpPr>
          <p:cNvPr id="6" name="Isosceles Triangle 5"/>
          <p:cNvSpPr/>
          <p:nvPr/>
        </p:nvSpPr>
        <p:spPr>
          <a:xfrm>
            <a:off x="5404137" y="1998593"/>
            <a:ext cx="1383726" cy="1528162"/>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p>
        </p:txBody>
      </p:sp>
    </p:spTree>
    <p:extLst>
      <p:ext uri="{BB962C8B-B14F-4D97-AF65-F5344CB8AC3E}">
        <p14:creationId xmlns:p14="http://schemas.microsoft.com/office/powerpoint/2010/main" val="28982184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rot="3764209">
            <a:off x="5757" y="-240529"/>
            <a:ext cx="6966678" cy="7407410"/>
          </a:xfrm>
          <a:custGeom>
            <a:avLst/>
            <a:gdLst>
              <a:gd name="connsiteX0" fmla="*/ 0 w 6966678"/>
              <a:gd name="connsiteY0" fmla="*/ 2902979 h 7407410"/>
              <a:gd name="connsiteX1" fmla="*/ 1454564 w 6966678"/>
              <a:gd name="connsiteY1" fmla="*/ 80364 h 7407410"/>
              <a:gd name="connsiteX2" fmla="*/ 1583254 w 6966678"/>
              <a:gd name="connsiteY2" fmla="*/ 58073 h 7407410"/>
              <a:gd name="connsiteX3" fmla="*/ 3476997 w 6966678"/>
              <a:gd name="connsiteY3" fmla="*/ 52976 h 7407410"/>
              <a:gd name="connsiteX4" fmla="*/ 6760093 w 6966678"/>
              <a:gd name="connsiteY4" fmla="*/ 3477790 h 7407410"/>
              <a:gd name="connsiteX5" fmla="*/ 6964579 w 6966678"/>
              <a:gd name="connsiteY5" fmla="*/ 4300677 h 7407410"/>
              <a:gd name="connsiteX6" fmla="*/ 6966678 w 6966678"/>
              <a:gd name="connsiteY6" fmla="*/ 4355213 h 7407410"/>
              <a:gd name="connsiteX7" fmla="*/ 6520148 w 6966678"/>
              <a:gd name="connsiteY7" fmla="*/ 5221715 h 7407410"/>
              <a:gd name="connsiteX8" fmla="*/ 6492475 w 6966678"/>
              <a:gd name="connsiteY8" fmla="*/ 5238636 h 7407410"/>
              <a:gd name="connsiteX9" fmla="*/ 3476997 w 6966678"/>
              <a:gd name="connsiteY9" fmla="*/ 6902604 h 7407410"/>
              <a:gd name="connsiteX10" fmla="*/ 3020961 w 6966678"/>
              <a:gd name="connsiteY10" fmla="*/ 7361362 h 7407410"/>
              <a:gd name="connsiteX11" fmla="*/ 2955053 w 6966678"/>
              <a:gd name="connsiteY11" fmla="*/ 7407410 h 7407410"/>
              <a:gd name="connsiteX12" fmla="*/ 1372034 w 6966678"/>
              <a:gd name="connsiteY12" fmla="*/ 6591640 h 7407410"/>
              <a:gd name="connsiteX13" fmla="*/ 1370719 w 6966678"/>
              <a:gd name="connsiteY13" fmla="*/ 6589104 h 7407410"/>
              <a:gd name="connsiteX14" fmla="*/ 193901 w 6966678"/>
              <a:gd name="connsiteY14" fmla="*/ 3477790 h 7407410"/>
              <a:gd name="connsiteX15" fmla="*/ 35014 w 6966678"/>
              <a:gd name="connsiteY15" fmla="*/ 3022060 h 740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66678" h="7407410">
                <a:moveTo>
                  <a:pt x="0" y="2902979"/>
                </a:moveTo>
                <a:lnTo>
                  <a:pt x="1454564" y="80364"/>
                </a:lnTo>
                <a:lnTo>
                  <a:pt x="1583254" y="58073"/>
                </a:lnTo>
                <a:cubicBezTo>
                  <a:pt x="2093251" y="-17049"/>
                  <a:pt x="2721270" y="-19861"/>
                  <a:pt x="3476997" y="52976"/>
                </a:cubicBezTo>
                <a:cubicBezTo>
                  <a:pt x="6931749" y="385944"/>
                  <a:pt x="5802523" y="825247"/>
                  <a:pt x="6760093" y="3477790"/>
                </a:cubicBezTo>
                <a:cubicBezTo>
                  <a:pt x="6879789" y="3809358"/>
                  <a:pt x="6945170" y="4078844"/>
                  <a:pt x="6964579" y="4300677"/>
                </a:cubicBezTo>
                <a:lnTo>
                  <a:pt x="6966678" y="4355213"/>
                </a:lnTo>
                <a:lnTo>
                  <a:pt x="6520148" y="5221715"/>
                </a:lnTo>
                <a:lnTo>
                  <a:pt x="6492475" y="5238636"/>
                </a:lnTo>
                <a:cubicBezTo>
                  <a:pt x="5802732" y="5620667"/>
                  <a:pt x="4499439" y="5659920"/>
                  <a:pt x="3476997" y="6902604"/>
                </a:cubicBezTo>
                <a:cubicBezTo>
                  <a:pt x="3315559" y="7098818"/>
                  <a:pt x="3163951" y="7250199"/>
                  <a:pt x="3020961" y="7361362"/>
                </a:cubicBezTo>
                <a:lnTo>
                  <a:pt x="2955053" y="7407410"/>
                </a:lnTo>
                <a:lnTo>
                  <a:pt x="1372034" y="6591640"/>
                </a:lnTo>
                <a:lnTo>
                  <a:pt x="1370719" y="6589104"/>
                </a:lnTo>
                <a:cubicBezTo>
                  <a:pt x="964007" y="5769236"/>
                  <a:pt x="612838" y="4575846"/>
                  <a:pt x="193901" y="3477790"/>
                </a:cubicBezTo>
                <a:cubicBezTo>
                  <a:pt x="134053" y="3320925"/>
                  <a:pt x="81015" y="3168989"/>
                  <a:pt x="35014" y="302206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endParaRPr lang="en-ID">
              <a:latin typeface="DIN Next LT Arabic Light" panose="020B0303020203050203" pitchFamily="34" charset="-78"/>
              <a:cs typeface="DIN Next LT Arabic Light" panose="020B0303020203050203" pitchFamily="34" charset="-78"/>
            </a:endParaRPr>
          </a:p>
        </p:txBody>
      </p:sp>
      <p:sp>
        <p:nvSpPr>
          <p:cNvPr id="14" name="Freeform 13"/>
          <p:cNvSpPr/>
          <p:nvPr/>
        </p:nvSpPr>
        <p:spPr>
          <a:xfrm rot="20562098">
            <a:off x="30316" y="-392541"/>
            <a:ext cx="6981878" cy="7300393"/>
          </a:xfrm>
          <a:custGeom>
            <a:avLst/>
            <a:gdLst>
              <a:gd name="connsiteX0" fmla="*/ 2743010 w 6981878"/>
              <a:gd name="connsiteY0" fmla="*/ 5285 h 7300393"/>
              <a:gd name="connsiteX1" fmla="*/ 6143290 w 6981878"/>
              <a:gd name="connsiteY1" fmla="*/ 1064248 h 7300393"/>
              <a:gd name="connsiteX2" fmla="*/ 6154020 w 6981878"/>
              <a:gd name="connsiteY2" fmla="*/ 1090778 h 7300393"/>
              <a:gd name="connsiteX3" fmla="*/ 6771165 w 6981878"/>
              <a:gd name="connsiteY3" fmla="*/ 3477790 h 7300393"/>
              <a:gd name="connsiteX4" fmla="*/ 3488069 w 6981878"/>
              <a:gd name="connsiteY4" fmla="*/ 6902604 h 7300393"/>
              <a:gd name="connsiteX5" fmla="*/ 3177940 w 6981878"/>
              <a:gd name="connsiteY5" fmla="*/ 7236622 h 7300393"/>
              <a:gd name="connsiteX6" fmla="*/ 3103347 w 6981878"/>
              <a:gd name="connsiteY6" fmla="*/ 7300393 h 7300393"/>
              <a:gd name="connsiteX7" fmla="*/ 1492647 w 6981878"/>
              <a:gd name="connsiteY7" fmla="*/ 6798766 h 7300393"/>
              <a:gd name="connsiteX8" fmla="*/ 1469839 w 6981878"/>
              <a:gd name="connsiteY8" fmla="*/ 6758903 h 7300393"/>
              <a:gd name="connsiteX9" fmla="*/ 204973 w 6981878"/>
              <a:gd name="connsiteY9" fmla="*/ 3477790 h 7300393"/>
              <a:gd name="connsiteX10" fmla="*/ 46086 w 6981878"/>
              <a:gd name="connsiteY10" fmla="*/ 3022060 h 7300393"/>
              <a:gd name="connsiteX11" fmla="*/ 0 w 6981878"/>
              <a:gd name="connsiteY11" fmla="*/ 2865324 h 7300393"/>
              <a:gd name="connsiteX12" fmla="*/ 808696 w 6981878"/>
              <a:gd name="connsiteY12" fmla="*/ 268640 h 7300393"/>
              <a:gd name="connsiteX13" fmla="*/ 833851 w 6981878"/>
              <a:gd name="connsiteY13" fmla="*/ 257065 h 7300393"/>
              <a:gd name="connsiteX14" fmla="*/ 2586027 w 6981878"/>
              <a:gd name="connsiteY14" fmla="*/ 750 h 730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1878" h="7300393">
                <a:moveTo>
                  <a:pt x="2743010" y="5285"/>
                </a:moveTo>
                <a:lnTo>
                  <a:pt x="6143290" y="1064248"/>
                </a:lnTo>
                <a:lnTo>
                  <a:pt x="6154020" y="1090778"/>
                </a:lnTo>
                <a:cubicBezTo>
                  <a:pt x="6332717" y="1580443"/>
                  <a:pt x="6352228" y="2317303"/>
                  <a:pt x="6771165" y="3477790"/>
                </a:cubicBezTo>
                <a:cubicBezTo>
                  <a:pt x="7728735" y="6130333"/>
                  <a:pt x="5210077" y="4809662"/>
                  <a:pt x="3488069" y="6902604"/>
                </a:cubicBezTo>
                <a:cubicBezTo>
                  <a:pt x="3380444" y="7033413"/>
                  <a:pt x="3277187" y="7144296"/>
                  <a:pt x="3177940" y="7236622"/>
                </a:cubicBezTo>
                <a:lnTo>
                  <a:pt x="3103347" y="7300393"/>
                </a:lnTo>
                <a:lnTo>
                  <a:pt x="1492647" y="6798766"/>
                </a:lnTo>
                <a:lnTo>
                  <a:pt x="1469839" y="6758903"/>
                </a:lnTo>
                <a:cubicBezTo>
                  <a:pt x="1024900" y="5940207"/>
                  <a:pt x="653834" y="4654279"/>
                  <a:pt x="204973" y="3477790"/>
                </a:cubicBezTo>
                <a:cubicBezTo>
                  <a:pt x="145125" y="3320925"/>
                  <a:pt x="92087" y="3168989"/>
                  <a:pt x="46086" y="3022060"/>
                </a:cubicBezTo>
                <a:lnTo>
                  <a:pt x="0" y="2865324"/>
                </a:lnTo>
                <a:lnTo>
                  <a:pt x="808696" y="268640"/>
                </a:lnTo>
                <a:lnTo>
                  <a:pt x="833851" y="257065"/>
                </a:lnTo>
                <a:cubicBezTo>
                  <a:pt x="1266169" y="78012"/>
                  <a:pt x="1845408" y="-9088"/>
                  <a:pt x="2586027" y="75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endParaRPr lang="en-ID">
              <a:latin typeface="DIN Next LT Arabic Light" panose="020B0303020203050203" pitchFamily="34" charset="-78"/>
              <a:cs typeface="DIN Next LT Arabic Light" panose="020B0303020203050203" pitchFamily="34" charset="-78"/>
            </a:endParaRPr>
          </a:p>
        </p:txBody>
      </p:sp>
      <p:sp>
        <p:nvSpPr>
          <p:cNvPr id="12" name="Freeform 11"/>
          <p:cNvSpPr/>
          <p:nvPr/>
        </p:nvSpPr>
        <p:spPr>
          <a:xfrm rot="1768829">
            <a:off x="-220480" y="-351236"/>
            <a:ext cx="7151483" cy="7582194"/>
          </a:xfrm>
          <a:custGeom>
            <a:avLst/>
            <a:gdLst>
              <a:gd name="connsiteX0" fmla="*/ 0 w 7151483"/>
              <a:gd name="connsiteY0" fmla="*/ 1861061 h 7582194"/>
              <a:gd name="connsiteX1" fmla="*/ 3292032 w 7151483"/>
              <a:gd name="connsiteY1" fmla="*/ 0 h 7582194"/>
              <a:gd name="connsiteX2" fmla="*/ 3341581 w 7151483"/>
              <a:gd name="connsiteY2" fmla="*/ 2866 h 7582194"/>
              <a:gd name="connsiteX3" fmla="*/ 3657674 w 7151483"/>
              <a:gd name="connsiteY3" fmla="*/ 29460 h 7582194"/>
              <a:gd name="connsiteX4" fmla="*/ 6940770 w 7151483"/>
              <a:gd name="connsiteY4" fmla="*/ 3454274 h 7582194"/>
              <a:gd name="connsiteX5" fmla="*/ 3657674 w 7151483"/>
              <a:gd name="connsiteY5" fmla="*/ 6879089 h 7582194"/>
              <a:gd name="connsiteX6" fmla="*/ 374578 w 7151483"/>
              <a:gd name="connsiteY6" fmla="*/ 3454274 h 7582194"/>
              <a:gd name="connsiteX7" fmla="*/ 6144 w 7151483"/>
              <a:gd name="connsiteY7" fmla="*/ 1991681 h 758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83" h="7582194">
                <a:moveTo>
                  <a:pt x="0" y="1861061"/>
                </a:moveTo>
                <a:lnTo>
                  <a:pt x="3292032" y="0"/>
                </a:lnTo>
                <a:lnTo>
                  <a:pt x="3341581" y="2866"/>
                </a:lnTo>
                <a:cubicBezTo>
                  <a:pt x="3444358" y="10193"/>
                  <a:pt x="3549713" y="19055"/>
                  <a:pt x="3657674" y="29460"/>
                </a:cubicBezTo>
                <a:cubicBezTo>
                  <a:pt x="7112427" y="362428"/>
                  <a:pt x="5983201" y="801731"/>
                  <a:pt x="6940770" y="3454274"/>
                </a:cubicBezTo>
                <a:cubicBezTo>
                  <a:pt x="7898340" y="6106817"/>
                  <a:pt x="5379681" y="4786147"/>
                  <a:pt x="3657674" y="6879089"/>
                </a:cubicBezTo>
                <a:cubicBezTo>
                  <a:pt x="1935667" y="8972030"/>
                  <a:pt x="1332147" y="5964116"/>
                  <a:pt x="374578" y="3454274"/>
                </a:cubicBezTo>
                <a:cubicBezTo>
                  <a:pt x="165110" y="2905246"/>
                  <a:pt x="39070" y="2416602"/>
                  <a:pt x="6144" y="19916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endParaRPr lang="en-ID">
              <a:latin typeface="DIN Next LT Arabic Light" panose="020B0303020203050203" pitchFamily="34" charset="-78"/>
              <a:cs typeface="DIN Next LT Arabic Light" panose="020B0303020203050203" pitchFamily="34" charset="-78"/>
            </a:endParaRPr>
          </a:p>
        </p:txBody>
      </p:sp>
      <p:sp>
        <p:nvSpPr>
          <p:cNvPr id="17" name="TextBox 16"/>
          <p:cNvSpPr txBox="1"/>
          <p:nvPr/>
        </p:nvSpPr>
        <p:spPr>
          <a:xfrm>
            <a:off x="6781800" y="992580"/>
            <a:ext cx="4786313" cy="1754326"/>
          </a:xfrm>
          <a:prstGeom prst="rect">
            <a:avLst/>
          </a:prstGeom>
          <a:noFill/>
        </p:spPr>
        <p:txBody>
          <a:bodyPr wrap="square" rtlCol="0" anchor="ctr">
            <a:spAutoFit/>
          </a:bodyPr>
          <a:lstStyle/>
          <a:p>
            <a:pPr algn="justLow" rtl="1"/>
            <a:r>
              <a:rPr lang="ar-EG" sz="5400" b="1" dirty="0">
                <a:latin typeface="DIN Next LT Arabic Light" panose="020B0303020203050203" pitchFamily="34" charset="-78"/>
                <a:cs typeface="DIN Next LT Arabic Light" panose="020B0303020203050203" pitchFamily="34" charset="-78"/>
              </a:rPr>
              <a:t>هذا المشــــروع</a:t>
            </a:r>
          </a:p>
          <a:p>
            <a:pPr algn="justLow" rtl="1"/>
            <a:r>
              <a:rPr lang="ar-EG" sz="5400" b="1" dirty="0">
                <a:latin typeface="DIN Next LT Arabic Light" panose="020B0303020203050203" pitchFamily="34" charset="-78"/>
                <a:cs typeface="DIN Next LT Arabic Light" panose="020B0303020203050203" pitchFamily="34" charset="-78"/>
              </a:rPr>
              <a:t>تحت إشراف</a:t>
            </a:r>
            <a:endParaRPr lang="en-ID" sz="5400" b="1" dirty="0">
              <a:latin typeface="DIN Next LT Arabic Light" panose="020B0303020203050203" pitchFamily="34" charset="-78"/>
              <a:cs typeface="DIN Next LT Arabic Light" panose="020B0303020203050203" pitchFamily="34" charset="-78"/>
            </a:endParaRPr>
          </a:p>
        </p:txBody>
      </p:sp>
      <p:sp>
        <p:nvSpPr>
          <p:cNvPr id="18" name="TextBox 17"/>
          <p:cNvSpPr txBox="1"/>
          <p:nvPr/>
        </p:nvSpPr>
        <p:spPr>
          <a:xfrm>
            <a:off x="8191500" y="3323570"/>
            <a:ext cx="3376613" cy="523220"/>
          </a:xfrm>
          <a:prstGeom prst="rect">
            <a:avLst/>
          </a:prstGeom>
          <a:noFill/>
        </p:spPr>
        <p:txBody>
          <a:bodyPr wrap="square" rtlCol="0" anchor="ctr">
            <a:spAutoFit/>
          </a:bodyPr>
          <a:lstStyle/>
          <a:p>
            <a:pPr algn="justLow" rtl="1"/>
            <a:r>
              <a:rPr lang="ar-EG" sz="2800" dirty="0">
                <a:latin typeface="DIN Next LT Arabic Light" panose="020B0303020203050203" pitchFamily="34" charset="-78"/>
                <a:cs typeface="DIN Next LT Arabic Light" panose="020B0303020203050203" pitchFamily="34" charset="-78"/>
              </a:rPr>
              <a:t>إبراهيـم محمـــد </a:t>
            </a:r>
            <a:endParaRPr lang="en-ID" sz="2800" dirty="0">
              <a:latin typeface="DIN Next LT Arabic Light" panose="020B0303020203050203" pitchFamily="34" charset="-78"/>
              <a:cs typeface="DIN Next LT Arabic Light" panose="020B0303020203050203" pitchFamily="34" charset="-78"/>
            </a:endParaRPr>
          </a:p>
        </p:txBody>
      </p:sp>
      <p:sp>
        <p:nvSpPr>
          <p:cNvPr id="19" name="TextBox 18"/>
          <p:cNvSpPr txBox="1"/>
          <p:nvPr/>
        </p:nvSpPr>
        <p:spPr>
          <a:xfrm>
            <a:off x="8191500" y="3889294"/>
            <a:ext cx="3376613" cy="400110"/>
          </a:xfrm>
          <a:prstGeom prst="rect">
            <a:avLst/>
          </a:prstGeom>
          <a:noFill/>
        </p:spPr>
        <p:txBody>
          <a:bodyPr wrap="square" rtlCol="0" anchor="ctr">
            <a:spAutoFit/>
          </a:bodyPr>
          <a:lstStyle/>
          <a:p>
            <a:pPr algn="justLow" rtl="1"/>
            <a:r>
              <a:rPr lang="ar-EG" sz="2000" dirty="0">
                <a:latin typeface="DIN Next LT Arabic Light" panose="020B0303020203050203" pitchFamily="34" charset="-78"/>
                <a:cs typeface="DIN Next LT Arabic Light" panose="020B0303020203050203" pitchFamily="34" charset="-78"/>
              </a:rPr>
              <a:t>دكتور علم النفس</a:t>
            </a:r>
            <a:endParaRPr lang="en-ID" sz="2000" dirty="0">
              <a:latin typeface="DIN Next LT Arabic Light" panose="020B0303020203050203" pitchFamily="34" charset="-78"/>
              <a:cs typeface="DIN Next LT Arabic Light" panose="020B0303020203050203" pitchFamily="34" charset="-78"/>
            </a:endParaRPr>
          </a:p>
        </p:txBody>
      </p:sp>
      <p:sp>
        <p:nvSpPr>
          <p:cNvPr id="20" name="Rectangle 19"/>
          <p:cNvSpPr/>
          <p:nvPr/>
        </p:nvSpPr>
        <p:spPr>
          <a:xfrm>
            <a:off x="7543800" y="4372799"/>
            <a:ext cx="4024312" cy="2261196"/>
          </a:xfrm>
          <a:prstGeom prst="rect">
            <a:avLst/>
          </a:prstGeom>
        </p:spPr>
        <p:txBody>
          <a:bodyPr wrap="square">
            <a:spAutoFit/>
          </a:bodyPr>
          <a:lstStyle/>
          <a:p>
            <a:pPr algn="justLow"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 هذا النص هو مثال لنص يمكن أن يستبدل في نفس المساحة.</a:t>
            </a:r>
          </a:p>
        </p:txBody>
      </p:sp>
      <p:sp>
        <p:nvSpPr>
          <p:cNvPr id="13" name="Rectangle 12"/>
          <p:cNvSpPr/>
          <p:nvPr/>
        </p:nvSpPr>
        <p:spPr>
          <a:xfrm>
            <a:off x="8969115" y="0"/>
            <a:ext cx="3222885" cy="547142"/>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pic>
        <p:nvPicPr>
          <p:cNvPr id="4" name="عنصر نائب للصورة 3" descr="صورة تحتوي على شخص, رجل, حائط, داخلي&#10;&#10;تم إنشاء الوصف تلقائياً">
            <a:extLst>
              <a:ext uri="{FF2B5EF4-FFF2-40B4-BE49-F238E27FC236}">
                <a16:creationId xmlns:a16="http://schemas.microsoft.com/office/drawing/2014/main" id="{5EF146B6-C2E6-4919-908A-BE087E71AE4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72" b="572"/>
          <a:stretch>
            <a:fillRect/>
          </a:stretch>
        </p:blipFill>
        <p:spPr/>
      </p:pic>
    </p:spTree>
    <p:extLst>
      <p:ext uri="{BB962C8B-B14F-4D97-AF65-F5344CB8AC3E}">
        <p14:creationId xmlns:p14="http://schemas.microsoft.com/office/powerpoint/2010/main" val="35848196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rot="10800000">
            <a:off x="0" y="0"/>
            <a:ext cx="12192000" cy="394335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18143 h 3447143"/>
              <a:gd name="connsiteX1" fmla="*/ 6487886 w 12192000"/>
              <a:gd name="connsiteY1" fmla="*/ 0 h 3447143"/>
              <a:gd name="connsiteX2" fmla="*/ 12192000 w 12192000"/>
              <a:gd name="connsiteY2" fmla="*/ 18143 h 3447143"/>
              <a:gd name="connsiteX3" fmla="*/ 12192000 w 12192000"/>
              <a:gd name="connsiteY3" fmla="*/ 3447143 h 3447143"/>
              <a:gd name="connsiteX4" fmla="*/ 0 w 12192000"/>
              <a:gd name="connsiteY4" fmla="*/ 3447143 h 3447143"/>
              <a:gd name="connsiteX5" fmla="*/ 0 w 12192000"/>
              <a:gd name="connsiteY5"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12192000 w 12192000"/>
              <a:gd name="connsiteY3" fmla="*/ 18143 h 3447143"/>
              <a:gd name="connsiteX4" fmla="*/ 12192000 w 12192000"/>
              <a:gd name="connsiteY4" fmla="*/ 3447143 h 3447143"/>
              <a:gd name="connsiteX5" fmla="*/ 0 w 12192000"/>
              <a:gd name="connsiteY5" fmla="*/ 3447143 h 3447143"/>
              <a:gd name="connsiteX6" fmla="*/ 0 w 12192000"/>
              <a:gd name="connsiteY6"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9347200 w 12192000"/>
              <a:gd name="connsiteY3" fmla="*/ 14515 h 3447143"/>
              <a:gd name="connsiteX4" fmla="*/ 12192000 w 12192000"/>
              <a:gd name="connsiteY4" fmla="*/ 18143 h 3447143"/>
              <a:gd name="connsiteX5" fmla="*/ 12192000 w 12192000"/>
              <a:gd name="connsiteY5" fmla="*/ 3447143 h 3447143"/>
              <a:gd name="connsiteX6" fmla="*/ 0 w 12192000"/>
              <a:gd name="connsiteY6" fmla="*/ 3447143 h 3447143"/>
              <a:gd name="connsiteX7" fmla="*/ 0 w 12192000"/>
              <a:gd name="connsiteY7" fmla="*/ 18143 h 3447143"/>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177836 h 3606836"/>
              <a:gd name="connsiteX1" fmla="*/ 3439886 w 12192000"/>
              <a:gd name="connsiteY1" fmla="*/ 159694 h 3606836"/>
              <a:gd name="connsiteX2" fmla="*/ 6560458 w 12192000"/>
              <a:gd name="connsiteY2" fmla="*/ 928950 h 3606836"/>
              <a:gd name="connsiteX3" fmla="*/ 9477828 w 12192000"/>
              <a:gd name="connsiteY3" fmla="*/ 711237 h 3606836"/>
              <a:gd name="connsiteX4" fmla="*/ 12192000 w 12192000"/>
              <a:gd name="connsiteY4" fmla="*/ 177836 h 3606836"/>
              <a:gd name="connsiteX5" fmla="*/ 12192000 w 12192000"/>
              <a:gd name="connsiteY5" fmla="*/ 3606836 h 3606836"/>
              <a:gd name="connsiteX6" fmla="*/ 0 w 12192000"/>
              <a:gd name="connsiteY6" fmla="*/ 3606836 h 3606836"/>
              <a:gd name="connsiteX7" fmla="*/ 0 w 12192000"/>
              <a:gd name="connsiteY7" fmla="*/ 177836 h 3606836"/>
              <a:gd name="connsiteX0" fmla="*/ 0 w 12192000"/>
              <a:gd name="connsiteY0" fmla="*/ 314690 h 3743690"/>
              <a:gd name="connsiteX1" fmla="*/ 3439886 w 12192000"/>
              <a:gd name="connsiteY1" fmla="*/ 296548 h 3743690"/>
              <a:gd name="connsiteX2" fmla="*/ 6560458 w 12192000"/>
              <a:gd name="connsiteY2" fmla="*/ 1065804 h 3743690"/>
              <a:gd name="connsiteX3" fmla="*/ 9477828 w 12192000"/>
              <a:gd name="connsiteY3" fmla="*/ 848091 h 3743690"/>
              <a:gd name="connsiteX4" fmla="*/ 12192000 w 12192000"/>
              <a:gd name="connsiteY4" fmla="*/ 314690 h 3743690"/>
              <a:gd name="connsiteX5" fmla="*/ 12192000 w 12192000"/>
              <a:gd name="connsiteY5" fmla="*/ 3743690 h 3743690"/>
              <a:gd name="connsiteX6" fmla="*/ 0 w 12192000"/>
              <a:gd name="connsiteY6" fmla="*/ 3743690 h 3743690"/>
              <a:gd name="connsiteX7" fmla="*/ 0 w 12192000"/>
              <a:gd name="connsiteY7" fmla="*/ 314690 h 3743690"/>
              <a:gd name="connsiteX0" fmla="*/ 0 w 12192000"/>
              <a:gd name="connsiteY0" fmla="*/ 245816 h 3674816"/>
              <a:gd name="connsiteX1" fmla="*/ 3439886 w 12192000"/>
              <a:gd name="connsiteY1" fmla="*/ 227674 h 3674816"/>
              <a:gd name="connsiteX2" fmla="*/ 6560458 w 12192000"/>
              <a:gd name="connsiteY2" fmla="*/ 996930 h 3674816"/>
              <a:gd name="connsiteX3" fmla="*/ 9477828 w 12192000"/>
              <a:gd name="connsiteY3" fmla="*/ 779217 h 3674816"/>
              <a:gd name="connsiteX4" fmla="*/ 12192000 w 12192000"/>
              <a:gd name="connsiteY4" fmla="*/ 245816 h 3674816"/>
              <a:gd name="connsiteX5" fmla="*/ 12192000 w 12192000"/>
              <a:gd name="connsiteY5" fmla="*/ 3674816 h 3674816"/>
              <a:gd name="connsiteX6" fmla="*/ 0 w 12192000"/>
              <a:gd name="connsiteY6" fmla="*/ 3674816 h 3674816"/>
              <a:gd name="connsiteX7" fmla="*/ 0 w 12192000"/>
              <a:gd name="connsiteY7" fmla="*/ 245816 h 3674816"/>
              <a:gd name="connsiteX0" fmla="*/ 0 w 12192000"/>
              <a:gd name="connsiteY0" fmla="*/ 371820 h 3800820"/>
              <a:gd name="connsiteX1" fmla="*/ 3439886 w 12192000"/>
              <a:gd name="connsiteY1" fmla="*/ 353678 h 3800820"/>
              <a:gd name="connsiteX2" fmla="*/ 6560458 w 12192000"/>
              <a:gd name="connsiteY2" fmla="*/ 1122934 h 3800820"/>
              <a:gd name="connsiteX3" fmla="*/ 9231085 w 12192000"/>
              <a:gd name="connsiteY3" fmla="*/ 498821 h 3800820"/>
              <a:gd name="connsiteX4" fmla="*/ 12192000 w 12192000"/>
              <a:gd name="connsiteY4" fmla="*/ 371820 h 3800820"/>
              <a:gd name="connsiteX5" fmla="*/ 12192000 w 12192000"/>
              <a:gd name="connsiteY5" fmla="*/ 3800820 h 3800820"/>
              <a:gd name="connsiteX6" fmla="*/ 0 w 12192000"/>
              <a:gd name="connsiteY6" fmla="*/ 3800820 h 3800820"/>
              <a:gd name="connsiteX7" fmla="*/ 0 w 12192000"/>
              <a:gd name="connsiteY7" fmla="*/ 371820 h 3800820"/>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268767 h 3697767"/>
              <a:gd name="connsiteX1" fmla="*/ 3439886 w 12192000"/>
              <a:gd name="connsiteY1" fmla="*/ 250625 h 3697767"/>
              <a:gd name="connsiteX2" fmla="*/ 6574972 w 12192000"/>
              <a:gd name="connsiteY2" fmla="*/ 1542395 h 3697767"/>
              <a:gd name="connsiteX3" fmla="*/ 9231085 w 12192000"/>
              <a:gd name="connsiteY3" fmla="*/ 395768 h 3697767"/>
              <a:gd name="connsiteX4" fmla="*/ 12192000 w 12192000"/>
              <a:gd name="connsiteY4" fmla="*/ 268767 h 3697767"/>
              <a:gd name="connsiteX5" fmla="*/ 12192000 w 12192000"/>
              <a:gd name="connsiteY5" fmla="*/ 3697767 h 3697767"/>
              <a:gd name="connsiteX6" fmla="*/ 0 w 12192000"/>
              <a:gd name="connsiteY6" fmla="*/ 3697767 h 3697767"/>
              <a:gd name="connsiteX7" fmla="*/ 0 w 12192000"/>
              <a:gd name="connsiteY7" fmla="*/ 268767 h 3697767"/>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135086 w 12192000"/>
              <a:gd name="connsiteY1" fmla="*/ 1428957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4818743 w 12192000"/>
              <a:gd name="connsiteY3" fmla="*/ 1733757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5065486 w 12192000"/>
              <a:gd name="connsiteY3" fmla="*/ 1051586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242446 h 3671446"/>
              <a:gd name="connsiteX1" fmla="*/ 1524000 w 12192000"/>
              <a:gd name="connsiteY1" fmla="*/ 442018 h 3671446"/>
              <a:gd name="connsiteX2" fmla="*/ 3135086 w 12192000"/>
              <a:gd name="connsiteY2" fmla="*/ 1051618 h 3671446"/>
              <a:gd name="connsiteX3" fmla="*/ 5065486 w 12192000"/>
              <a:gd name="connsiteY3" fmla="*/ 674247 h 3671446"/>
              <a:gd name="connsiteX4" fmla="*/ 6574972 w 12192000"/>
              <a:gd name="connsiteY4" fmla="*/ 1516074 h 3671446"/>
              <a:gd name="connsiteX5" fmla="*/ 8548914 w 12192000"/>
              <a:gd name="connsiteY5" fmla="*/ 790361 h 3671446"/>
              <a:gd name="connsiteX6" fmla="*/ 9231085 w 12192000"/>
              <a:gd name="connsiteY6" fmla="*/ 369447 h 3671446"/>
              <a:gd name="connsiteX7" fmla="*/ 12192000 w 12192000"/>
              <a:gd name="connsiteY7" fmla="*/ 242446 h 3671446"/>
              <a:gd name="connsiteX8" fmla="*/ 12192000 w 12192000"/>
              <a:gd name="connsiteY8" fmla="*/ 3671446 h 3671446"/>
              <a:gd name="connsiteX9" fmla="*/ 0 w 12192000"/>
              <a:gd name="connsiteY9" fmla="*/ 3671446 h 3671446"/>
              <a:gd name="connsiteX10" fmla="*/ 0 w 12192000"/>
              <a:gd name="connsiteY10" fmla="*/ 242446 h 3671446"/>
              <a:gd name="connsiteX0" fmla="*/ 0 w 12192000"/>
              <a:gd name="connsiteY0" fmla="*/ 238591 h 3667591"/>
              <a:gd name="connsiteX1" fmla="*/ 1524000 w 12192000"/>
              <a:gd name="connsiteY1" fmla="*/ 438163 h 3667591"/>
              <a:gd name="connsiteX2" fmla="*/ 3135086 w 12192000"/>
              <a:gd name="connsiteY2" fmla="*/ 1047763 h 3667591"/>
              <a:gd name="connsiteX3" fmla="*/ 5065486 w 12192000"/>
              <a:gd name="connsiteY3" fmla="*/ 670392 h 3667591"/>
              <a:gd name="connsiteX4" fmla="*/ 6574972 w 12192000"/>
              <a:gd name="connsiteY4" fmla="*/ 1512219 h 3667591"/>
              <a:gd name="connsiteX5" fmla="*/ 7750628 w 12192000"/>
              <a:gd name="connsiteY5" fmla="*/ 670392 h 3667591"/>
              <a:gd name="connsiteX6" fmla="*/ 9231085 w 12192000"/>
              <a:gd name="connsiteY6" fmla="*/ 365592 h 3667591"/>
              <a:gd name="connsiteX7" fmla="*/ 12192000 w 12192000"/>
              <a:gd name="connsiteY7" fmla="*/ 238591 h 3667591"/>
              <a:gd name="connsiteX8" fmla="*/ 12192000 w 12192000"/>
              <a:gd name="connsiteY8" fmla="*/ 3667591 h 3667591"/>
              <a:gd name="connsiteX9" fmla="*/ 0 w 12192000"/>
              <a:gd name="connsiteY9" fmla="*/ 3667591 h 3667591"/>
              <a:gd name="connsiteX10" fmla="*/ 0 w 12192000"/>
              <a:gd name="connsiteY10" fmla="*/ 238591 h 3667591"/>
              <a:gd name="connsiteX0" fmla="*/ 0 w 12192000"/>
              <a:gd name="connsiteY0" fmla="*/ 297892 h 3726892"/>
              <a:gd name="connsiteX1" fmla="*/ 1524000 w 12192000"/>
              <a:gd name="connsiteY1" fmla="*/ 497464 h 3726892"/>
              <a:gd name="connsiteX2" fmla="*/ 3135086 w 12192000"/>
              <a:gd name="connsiteY2" fmla="*/ 1107064 h 3726892"/>
              <a:gd name="connsiteX3" fmla="*/ 5065486 w 12192000"/>
              <a:gd name="connsiteY3" fmla="*/ 729693 h 3726892"/>
              <a:gd name="connsiteX4" fmla="*/ 6574972 w 12192000"/>
              <a:gd name="connsiteY4" fmla="*/ 1571520 h 3726892"/>
              <a:gd name="connsiteX5" fmla="*/ 7750628 w 12192000"/>
              <a:gd name="connsiteY5" fmla="*/ 729693 h 3726892"/>
              <a:gd name="connsiteX6" fmla="*/ 9231085 w 12192000"/>
              <a:gd name="connsiteY6" fmla="*/ 424893 h 3726892"/>
              <a:gd name="connsiteX7" fmla="*/ 10305143 w 12192000"/>
              <a:gd name="connsiteY7" fmla="*/ 192663 h 3726892"/>
              <a:gd name="connsiteX8" fmla="*/ 12192000 w 12192000"/>
              <a:gd name="connsiteY8" fmla="*/ 297892 h 3726892"/>
              <a:gd name="connsiteX9" fmla="*/ 12192000 w 12192000"/>
              <a:gd name="connsiteY9" fmla="*/ 3726892 h 3726892"/>
              <a:gd name="connsiteX10" fmla="*/ 0 w 12192000"/>
              <a:gd name="connsiteY10" fmla="*/ 3726892 h 3726892"/>
              <a:gd name="connsiteX11" fmla="*/ 0 w 12192000"/>
              <a:gd name="connsiteY11" fmla="*/ 297892 h 3726892"/>
              <a:gd name="connsiteX0" fmla="*/ 0 w 12192000"/>
              <a:gd name="connsiteY0" fmla="*/ 745529 h 4174529"/>
              <a:gd name="connsiteX1" fmla="*/ 1524000 w 12192000"/>
              <a:gd name="connsiteY1" fmla="*/ 945101 h 4174529"/>
              <a:gd name="connsiteX2" fmla="*/ 3135086 w 12192000"/>
              <a:gd name="connsiteY2" fmla="*/ 1554701 h 4174529"/>
              <a:gd name="connsiteX3" fmla="*/ 5065486 w 12192000"/>
              <a:gd name="connsiteY3" fmla="*/ 1177330 h 4174529"/>
              <a:gd name="connsiteX4" fmla="*/ 6574972 w 12192000"/>
              <a:gd name="connsiteY4" fmla="*/ 2019157 h 4174529"/>
              <a:gd name="connsiteX5" fmla="*/ 7750628 w 12192000"/>
              <a:gd name="connsiteY5" fmla="*/ 1177330 h 4174529"/>
              <a:gd name="connsiteX6" fmla="*/ 9231085 w 12192000"/>
              <a:gd name="connsiteY6" fmla="*/ 872530 h 4174529"/>
              <a:gd name="connsiteX7" fmla="*/ 10305143 w 12192000"/>
              <a:gd name="connsiteY7" fmla="*/ 1672 h 4174529"/>
              <a:gd name="connsiteX8" fmla="*/ 12192000 w 12192000"/>
              <a:gd name="connsiteY8" fmla="*/ 745529 h 4174529"/>
              <a:gd name="connsiteX9" fmla="*/ 12192000 w 12192000"/>
              <a:gd name="connsiteY9" fmla="*/ 4174529 h 4174529"/>
              <a:gd name="connsiteX10" fmla="*/ 0 w 12192000"/>
              <a:gd name="connsiteY10" fmla="*/ 4174529 h 4174529"/>
              <a:gd name="connsiteX11" fmla="*/ 0 w 12192000"/>
              <a:gd name="connsiteY11" fmla="*/ 745529 h 417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74529">
                <a:moveTo>
                  <a:pt x="0" y="745529"/>
                </a:moveTo>
                <a:cubicBezTo>
                  <a:pt x="254000" y="207291"/>
                  <a:pt x="1001486" y="810239"/>
                  <a:pt x="1524000" y="945101"/>
                </a:cubicBezTo>
                <a:cubicBezTo>
                  <a:pt x="3207657" y="717106"/>
                  <a:pt x="2544838" y="1515996"/>
                  <a:pt x="3135086" y="1554701"/>
                </a:cubicBezTo>
                <a:cubicBezTo>
                  <a:pt x="3725334" y="1593406"/>
                  <a:pt x="4492172" y="1099921"/>
                  <a:pt x="5065486" y="1177330"/>
                </a:cubicBezTo>
                <a:cubicBezTo>
                  <a:pt x="5638800" y="1254739"/>
                  <a:pt x="6127448" y="2019157"/>
                  <a:pt x="6574972" y="2019157"/>
                </a:cubicBezTo>
                <a:cubicBezTo>
                  <a:pt x="7022496" y="2019157"/>
                  <a:pt x="7307942" y="1368435"/>
                  <a:pt x="7750628" y="1177330"/>
                </a:cubicBezTo>
                <a:cubicBezTo>
                  <a:pt x="8193314" y="986225"/>
                  <a:pt x="8805333" y="1068473"/>
                  <a:pt x="9231085" y="872530"/>
                </a:cubicBezTo>
                <a:cubicBezTo>
                  <a:pt x="9656838" y="676587"/>
                  <a:pt x="9811657" y="22839"/>
                  <a:pt x="10305143" y="1672"/>
                </a:cubicBezTo>
                <a:cubicBezTo>
                  <a:pt x="10798629" y="-19495"/>
                  <a:pt x="11877524" y="156491"/>
                  <a:pt x="12192000" y="745529"/>
                </a:cubicBezTo>
                <a:lnTo>
                  <a:pt x="12192000" y="4174529"/>
                </a:lnTo>
                <a:lnTo>
                  <a:pt x="0" y="4174529"/>
                </a:lnTo>
                <a:lnTo>
                  <a:pt x="0" y="745529"/>
                </a:lnTo>
                <a:close/>
              </a:path>
            </a:pathLst>
          </a:custGeom>
          <a:gradFill>
            <a:gsLst>
              <a:gs pos="70000">
                <a:schemeClr val="accent3"/>
              </a:gs>
              <a:gs pos="35000">
                <a:schemeClr val="accent2"/>
              </a:gs>
              <a:gs pos="0">
                <a:schemeClr val="accent1"/>
              </a:gs>
              <a:gs pos="100000">
                <a:schemeClr val="accent4"/>
              </a:gs>
            </a:gsLst>
            <a:lin ang="10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pic>
        <p:nvPicPr>
          <p:cNvPr id="9" name="عنصر نائب للصورة 8" descr="صورة تحتوي على شخص, داخلي, كمبيوتر محمول, سيدة&#10;&#10;تم إنشاء الوصف تلقائياً">
            <a:extLst>
              <a:ext uri="{FF2B5EF4-FFF2-40B4-BE49-F238E27FC236}">
                <a16:creationId xmlns:a16="http://schemas.microsoft.com/office/drawing/2014/main" id="{B79DE213-1A86-4512-8D7B-2944AE76DC1C}"/>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5103" b="49657"/>
          <a:stretch/>
        </p:blipFill>
        <p:spPr>
          <a:xfrm>
            <a:off x="0" y="1"/>
            <a:ext cx="12192000" cy="3677139"/>
          </a:xfrm>
        </p:spPr>
      </p:pic>
      <p:sp>
        <p:nvSpPr>
          <p:cNvPr id="5" name="TextBox 4"/>
          <p:cNvSpPr txBox="1"/>
          <p:nvPr/>
        </p:nvSpPr>
        <p:spPr>
          <a:xfrm>
            <a:off x="799475" y="580177"/>
            <a:ext cx="10593050" cy="923330"/>
          </a:xfrm>
          <a:prstGeom prst="rect">
            <a:avLst/>
          </a:prstGeom>
          <a:noFill/>
        </p:spPr>
        <p:txBody>
          <a:bodyPr wrap="square" rtlCol="0" anchor="ctr">
            <a:spAutoFit/>
          </a:bodyPr>
          <a:lstStyle/>
          <a:p>
            <a:pPr algn="ctr" rtl="1"/>
            <a:r>
              <a:rPr lang="ar-EG" sz="5400" b="1" dirty="0">
                <a:solidFill>
                  <a:schemeClr val="bg1"/>
                </a:solidFill>
                <a:latin typeface="DIN Next LT Arabic Light" panose="020B0303020203050203" pitchFamily="34" charset="-78"/>
                <a:cs typeface="DIN Next LT Arabic Light" panose="020B0303020203050203" pitchFamily="34" charset="-78"/>
              </a:rPr>
              <a:t>أعضاء فريق العمل على المشروع</a:t>
            </a:r>
            <a:endParaRPr lang="en-ID" sz="5400" b="1" dirty="0">
              <a:solidFill>
                <a:schemeClr val="bg1"/>
              </a:solidFill>
              <a:latin typeface="DIN Next LT Arabic Light" panose="020B0303020203050203" pitchFamily="34" charset="-78"/>
              <a:cs typeface="DIN Next LT Arabic Light" panose="020B0303020203050203" pitchFamily="34" charset="-78"/>
            </a:endParaRPr>
          </a:p>
        </p:txBody>
      </p:sp>
      <p:sp>
        <p:nvSpPr>
          <p:cNvPr id="10" name="Oval 9"/>
          <p:cNvSpPr/>
          <p:nvPr/>
        </p:nvSpPr>
        <p:spPr>
          <a:xfrm>
            <a:off x="5007183" y="2653259"/>
            <a:ext cx="2177634" cy="2317584"/>
          </a:xfrm>
          <a:custGeom>
            <a:avLst/>
            <a:gdLst>
              <a:gd name="connsiteX0" fmla="*/ 0 w 1905000"/>
              <a:gd name="connsiteY0" fmla="*/ 952500 h 1905000"/>
              <a:gd name="connsiteX1" fmla="*/ 952500 w 1905000"/>
              <a:gd name="connsiteY1" fmla="*/ 0 h 1905000"/>
              <a:gd name="connsiteX2" fmla="*/ 1905000 w 1905000"/>
              <a:gd name="connsiteY2" fmla="*/ 952500 h 1905000"/>
              <a:gd name="connsiteX3" fmla="*/ 952500 w 1905000"/>
              <a:gd name="connsiteY3" fmla="*/ 1905000 h 1905000"/>
              <a:gd name="connsiteX4" fmla="*/ 0 w 1905000"/>
              <a:gd name="connsiteY4" fmla="*/ 952500 h 1905000"/>
              <a:gd name="connsiteX0" fmla="*/ 0 w 1905000"/>
              <a:gd name="connsiteY0" fmla="*/ 1079599 h 2032099"/>
              <a:gd name="connsiteX1" fmla="*/ 952500 w 1905000"/>
              <a:gd name="connsiteY1" fmla="*/ 127099 h 2032099"/>
              <a:gd name="connsiteX2" fmla="*/ 1905000 w 1905000"/>
              <a:gd name="connsiteY2" fmla="*/ 1079599 h 2032099"/>
              <a:gd name="connsiteX3" fmla="*/ 952500 w 1905000"/>
              <a:gd name="connsiteY3" fmla="*/ 2032099 h 2032099"/>
              <a:gd name="connsiteX4" fmla="*/ 0 w 1905000"/>
              <a:gd name="connsiteY4" fmla="*/ 1079599 h 2032099"/>
              <a:gd name="connsiteX0" fmla="*/ 0 w 1905000"/>
              <a:gd name="connsiteY0" fmla="*/ 1079599 h 2032099"/>
              <a:gd name="connsiteX1" fmla="*/ 952500 w 1905000"/>
              <a:gd name="connsiteY1" fmla="*/ 127099 h 2032099"/>
              <a:gd name="connsiteX2" fmla="*/ 1905000 w 1905000"/>
              <a:gd name="connsiteY2" fmla="*/ 1079599 h 2032099"/>
              <a:gd name="connsiteX3" fmla="*/ 952500 w 1905000"/>
              <a:gd name="connsiteY3" fmla="*/ 2032099 h 2032099"/>
              <a:gd name="connsiteX4" fmla="*/ 0 w 1905000"/>
              <a:gd name="connsiteY4" fmla="*/ 1079599 h 2032099"/>
              <a:gd name="connsiteX0" fmla="*/ 0 w 1905000"/>
              <a:gd name="connsiteY0" fmla="*/ 1079599 h 2148221"/>
              <a:gd name="connsiteX1" fmla="*/ 952500 w 1905000"/>
              <a:gd name="connsiteY1" fmla="*/ 127099 h 2148221"/>
              <a:gd name="connsiteX2" fmla="*/ 1905000 w 1905000"/>
              <a:gd name="connsiteY2" fmla="*/ 1079599 h 2148221"/>
              <a:gd name="connsiteX3" fmla="*/ 952500 w 1905000"/>
              <a:gd name="connsiteY3" fmla="*/ 2032099 h 2148221"/>
              <a:gd name="connsiteX4" fmla="*/ 0 w 1905000"/>
              <a:gd name="connsiteY4" fmla="*/ 1079599 h 2148221"/>
              <a:gd name="connsiteX0" fmla="*/ 0 w 1905000"/>
              <a:gd name="connsiteY0" fmla="*/ 1079599 h 2137598"/>
              <a:gd name="connsiteX1" fmla="*/ 952500 w 1905000"/>
              <a:gd name="connsiteY1" fmla="*/ 127099 h 2137598"/>
              <a:gd name="connsiteX2" fmla="*/ 1905000 w 1905000"/>
              <a:gd name="connsiteY2" fmla="*/ 1079599 h 2137598"/>
              <a:gd name="connsiteX3" fmla="*/ 952500 w 1905000"/>
              <a:gd name="connsiteY3" fmla="*/ 2032099 h 2137598"/>
              <a:gd name="connsiteX4" fmla="*/ 0 w 1905000"/>
              <a:gd name="connsiteY4" fmla="*/ 1079599 h 213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137598">
                <a:moveTo>
                  <a:pt x="0" y="1079599"/>
                </a:moveTo>
                <a:cubicBezTo>
                  <a:pt x="0" y="553548"/>
                  <a:pt x="674099" y="584299"/>
                  <a:pt x="952500" y="127099"/>
                </a:cubicBezTo>
                <a:cubicBezTo>
                  <a:pt x="1230901" y="-330101"/>
                  <a:pt x="1905000" y="553548"/>
                  <a:pt x="1905000" y="1079599"/>
                </a:cubicBezTo>
                <a:cubicBezTo>
                  <a:pt x="1305394" y="1440758"/>
                  <a:pt x="1253699" y="2466814"/>
                  <a:pt x="952500" y="2032099"/>
                </a:cubicBezTo>
                <a:cubicBezTo>
                  <a:pt x="651301" y="1597384"/>
                  <a:pt x="0" y="1605650"/>
                  <a:pt x="0" y="1079599"/>
                </a:cubicBezTo>
                <a:close/>
              </a:path>
            </a:pathLst>
          </a:cu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3" name="Oval 9"/>
          <p:cNvSpPr/>
          <p:nvPr/>
        </p:nvSpPr>
        <p:spPr>
          <a:xfrm>
            <a:off x="8852316" y="3100340"/>
            <a:ext cx="2177634" cy="2317584"/>
          </a:xfrm>
          <a:custGeom>
            <a:avLst/>
            <a:gdLst>
              <a:gd name="connsiteX0" fmla="*/ 0 w 1905000"/>
              <a:gd name="connsiteY0" fmla="*/ 952500 h 1905000"/>
              <a:gd name="connsiteX1" fmla="*/ 952500 w 1905000"/>
              <a:gd name="connsiteY1" fmla="*/ 0 h 1905000"/>
              <a:gd name="connsiteX2" fmla="*/ 1905000 w 1905000"/>
              <a:gd name="connsiteY2" fmla="*/ 952500 h 1905000"/>
              <a:gd name="connsiteX3" fmla="*/ 952500 w 1905000"/>
              <a:gd name="connsiteY3" fmla="*/ 1905000 h 1905000"/>
              <a:gd name="connsiteX4" fmla="*/ 0 w 1905000"/>
              <a:gd name="connsiteY4" fmla="*/ 952500 h 1905000"/>
              <a:gd name="connsiteX0" fmla="*/ 0 w 1905000"/>
              <a:gd name="connsiteY0" fmla="*/ 1079599 h 2032099"/>
              <a:gd name="connsiteX1" fmla="*/ 952500 w 1905000"/>
              <a:gd name="connsiteY1" fmla="*/ 127099 h 2032099"/>
              <a:gd name="connsiteX2" fmla="*/ 1905000 w 1905000"/>
              <a:gd name="connsiteY2" fmla="*/ 1079599 h 2032099"/>
              <a:gd name="connsiteX3" fmla="*/ 952500 w 1905000"/>
              <a:gd name="connsiteY3" fmla="*/ 2032099 h 2032099"/>
              <a:gd name="connsiteX4" fmla="*/ 0 w 1905000"/>
              <a:gd name="connsiteY4" fmla="*/ 1079599 h 2032099"/>
              <a:gd name="connsiteX0" fmla="*/ 0 w 1905000"/>
              <a:gd name="connsiteY0" fmla="*/ 1079599 h 2032099"/>
              <a:gd name="connsiteX1" fmla="*/ 952500 w 1905000"/>
              <a:gd name="connsiteY1" fmla="*/ 127099 h 2032099"/>
              <a:gd name="connsiteX2" fmla="*/ 1905000 w 1905000"/>
              <a:gd name="connsiteY2" fmla="*/ 1079599 h 2032099"/>
              <a:gd name="connsiteX3" fmla="*/ 952500 w 1905000"/>
              <a:gd name="connsiteY3" fmla="*/ 2032099 h 2032099"/>
              <a:gd name="connsiteX4" fmla="*/ 0 w 1905000"/>
              <a:gd name="connsiteY4" fmla="*/ 1079599 h 2032099"/>
              <a:gd name="connsiteX0" fmla="*/ 0 w 1905000"/>
              <a:gd name="connsiteY0" fmla="*/ 1079599 h 2148221"/>
              <a:gd name="connsiteX1" fmla="*/ 952500 w 1905000"/>
              <a:gd name="connsiteY1" fmla="*/ 127099 h 2148221"/>
              <a:gd name="connsiteX2" fmla="*/ 1905000 w 1905000"/>
              <a:gd name="connsiteY2" fmla="*/ 1079599 h 2148221"/>
              <a:gd name="connsiteX3" fmla="*/ 952500 w 1905000"/>
              <a:gd name="connsiteY3" fmla="*/ 2032099 h 2148221"/>
              <a:gd name="connsiteX4" fmla="*/ 0 w 1905000"/>
              <a:gd name="connsiteY4" fmla="*/ 1079599 h 2148221"/>
              <a:gd name="connsiteX0" fmla="*/ 0 w 1905000"/>
              <a:gd name="connsiteY0" fmla="*/ 1079599 h 2137598"/>
              <a:gd name="connsiteX1" fmla="*/ 952500 w 1905000"/>
              <a:gd name="connsiteY1" fmla="*/ 127099 h 2137598"/>
              <a:gd name="connsiteX2" fmla="*/ 1905000 w 1905000"/>
              <a:gd name="connsiteY2" fmla="*/ 1079599 h 2137598"/>
              <a:gd name="connsiteX3" fmla="*/ 952500 w 1905000"/>
              <a:gd name="connsiteY3" fmla="*/ 2032099 h 2137598"/>
              <a:gd name="connsiteX4" fmla="*/ 0 w 1905000"/>
              <a:gd name="connsiteY4" fmla="*/ 1079599 h 213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137598">
                <a:moveTo>
                  <a:pt x="0" y="1079599"/>
                </a:moveTo>
                <a:cubicBezTo>
                  <a:pt x="0" y="553548"/>
                  <a:pt x="674099" y="584299"/>
                  <a:pt x="952500" y="127099"/>
                </a:cubicBezTo>
                <a:cubicBezTo>
                  <a:pt x="1230901" y="-330101"/>
                  <a:pt x="1905000" y="553548"/>
                  <a:pt x="1905000" y="1079599"/>
                </a:cubicBezTo>
                <a:cubicBezTo>
                  <a:pt x="1305394" y="1440758"/>
                  <a:pt x="1253699" y="2466814"/>
                  <a:pt x="952500" y="2032099"/>
                </a:cubicBezTo>
                <a:cubicBezTo>
                  <a:pt x="651301" y="1597384"/>
                  <a:pt x="0" y="1605650"/>
                  <a:pt x="0" y="1079599"/>
                </a:cubicBezTo>
                <a:close/>
              </a:path>
            </a:pathLst>
          </a:cu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6" name="Oval 9"/>
          <p:cNvSpPr/>
          <p:nvPr/>
        </p:nvSpPr>
        <p:spPr>
          <a:xfrm>
            <a:off x="1162050" y="3834853"/>
            <a:ext cx="2177634" cy="2317584"/>
          </a:xfrm>
          <a:custGeom>
            <a:avLst/>
            <a:gdLst>
              <a:gd name="connsiteX0" fmla="*/ 0 w 1905000"/>
              <a:gd name="connsiteY0" fmla="*/ 952500 h 1905000"/>
              <a:gd name="connsiteX1" fmla="*/ 952500 w 1905000"/>
              <a:gd name="connsiteY1" fmla="*/ 0 h 1905000"/>
              <a:gd name="connsiteX2" fmla="*/ 1905000 w 1905000"/>
              <a:gd name="connsiteY2" fmla="*/ 952500 h 1905000"/>
              <a:gd name="connsiteX3" fmla="*/ 952500 w 1905000"/>
              <a:gd name="connsiteY3" fmla="*/ 1905000 h 1905000"/>
              <a:gd name="connsiteX4" fmla="*/ 0 w 1905000"/>
              <a:gd name="connsiteY4" fmla="*/ 952500 h 1905000"/>
              <a:gd name="connsiteX0" fmla="*/ 0 w 1905000"/>
              <a:gd name="connsiteY0" fmla="*/ 1079599 h 2032099"/>
              <a:gd name="connsiteX1" fmla="*/ 952500 w 1905000"/>
              <a:gd name="connsiteY1" fmla="*/ 127099 h 2032099"/>
              <a:gd name="connsiteX2" fmla="*/ 1905000 w 1905000"/>
              <a:gd name="connsiteY2" fmla="*/ 1079599 h 2032099"/>
              <a:gd name="connsiteX3" fmla="*/ 952500 w 1905000"/>
              <a:gd name="connsiteY3" fmla="*/ 2032099 h 2032099"/>
              <a:gd name="connsiteX4" fmla="*/ 0 w 1905000"/>
              <a:gd name="connsiteY4" fmla="*/ 1079599 h 2032099"/>
              <a:gd name="connsiteX0" fmla="*/ 0 w 1905000"/>
              <a:gd name="connsiteY0" fmla="*/ 1079599 h 2032099"/>
              <a:gd name="connsiteX1" fmla="*/ 952500 w 1905000"/>
              <a:gd name="connsiteY1" fmla="*/ 127099 h 2032099"/>
              <a:gd name="connsiteX2" fmla="*/ 1905000 w 1905000"/>
              <a:gd name="connsiteY2" fmla="*/ 1079599 h 2032099"/>
              <a:gd name="connsiteX3" fmla="*/ 952500 w 1905000"/>
              <a:gd name="connsiteY3" fmla="*/ 2032099 h 2032099"/>
              <a:gd name="connsiteX4" fmla="*/ 0 w 1905000"/>
              <a:gd name="connsiteY4" fmla="*/ 1079599 h 2032099"/>
              <a:gd name="connsiteX0" fmla="*/ 0 w 1905000"/>
              <a:gd name="connsiteY0" fmla="*/ 1079599 h 2148221"/>
              <a:gd name="connsiteX1" fmla="*/ 952500 w 1905000"/>
              <a:gd name="connsiteY1" fmla="*/ 127099 h 2148221"/>
              <a:gd name="connsiteX2" fmla="*/ 1905000 w 1905000"/>
              <a:gd name="connsiteY2" fmla="*/ 1079599 h 2148221"/>
              <a:gd name="connsiteX3" fmla="*/ 952500 w 1905000"/>
              <a:gd name="connsiteY3" fmla="*/ 2032099 h 2148221"/>
              <a:gd name="connsiteX4" fmla="*/ 0 w 1905000"/>
              <a:gd name="connsiteY4" fmla="*/ 1079599 h 2148221"/>
              <a:gd name="connsiteX0" fmla="*/ 0 w 1905000"/>
              <a:gd name="connsiteY0" fmla="*/ 1079599 h 2137598"/>
              <a:gd name="connsiteX1" fmla="*/ 952500 w 1905000"/>
              <a:gd name="connsiteY1" fmla="*/ 127099 h 2137598"/>
              <a:gd name="connsiteX2" fmla="*/ 1905000 w 1905000"/>
              <a:gd name="connsiteY2" fmla="*/ 1079599 h 2137598"/>
              <a:gd name="connsiteX3" fmla="*/ 952500 w 1905000"/>
              <a:gd name="connsiteY3" fmla="*/ 2032099 h 2137598"/>
              <a:gd name="connsiteX4" fmla="*/ 0 w 1905000"/>
              <a:gd name="connsiteY4" fmla="*/ 1079599 h 213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137598">
                <a:moveTo>
                  <a:pt x="0" y="1079599"/>
                </a:moveTo>
                <a:cubicBezTo>
                  <a:pt x="0" y="553548"/>
                  <a:pt x="674099" y="584299"/>
                  <a:pt x="952500" y="127099"/>
                </a:cubicBezTo>
                <a:cubicBezTo>
                  <a:pt x="1230901" y="-330101"/>
                  <a:pt x="1905000" y="553548"/>
                  <a:pt x="1905000" y="1079599"/>
                </a:cubicBezTo>
                <a:cubicBezTo>
                  <a:pt x="1305394" y="1440758"/>
                  <a:pt x="1253699" y="2466814"/>
                  <a:pt x="952500" y="2032099"/>
                </a:cubicBezTo>
                <a:cubicBezTo>
                  <a:pt x="651301" y="1597384"/>
                  <a:pt x="0" y="1605650"/>
                  <a:pt x="0" y="1079599"/>
                </a:cubicBezTo>
                <a:close/>
              </a:path>
            </a:pathLst>
          </a:cu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9" name="TextBox 18"/>
          <p:cNvSpPr txBox="1"/>
          <p:nvPr/>
        </p:nvSpPr>
        <p:spPr>
          <a:xfrm>
            <a:off x="8927306" y="5340129"/>
            <a:ext cx="2027654" cy="400110"/>
          </a:xfrm>
          <a:prstGeom prst="rect">
            <a:avLst/>
          </a:prstGeom>
          <a:noFill/>
        </p:spPr>
        <p:txBody>
          <a:bodyPr wrap="square" rtlCol="0" anchor="ctr">
            <a:spAutoFit/>
          </a:bodyPr>
          <a:lstStyle/>
          <a:p>
            <a:pPr algn="ctr" rtl="1"/>
            <a:r>
              <a:rPr lang="ar-EG" sz="2000" dirty="0">
                <a:latin typeface="DIN Next LT Arabic Light" panose="020B0303020203050203" pitchFamily="34" charset="-78"/>
                <a:cs typeface="DIN Next LT Arabic Light" panose="020B0303020203050203" pitchFamily="34" charset="-78"/>
              </a:rPr>
              <a:t>تاليا جميل</a:t>
            </a:r>
            <a:endParaRPr lang="en-ID" sz="2000" dirty="0">
              <a:latin typeface="DIN Next LT Arabic Light" panose="020B0303020203050203" pitchFamily="34" charset="-78"/>
              <a:cs typeface="DIN Next LT Arabic Light" panose="020B0303020203050203" pitchFamily="34" charset="-78"/>
            </a:endParaRPr>
          </a:p>
        </p:txBody>
      </p:sp>
      <p:sp>
        <p:nvSpPr>
          <p:cNvPr id="20" name="TextBox 19"/>
          <p:cNvSpPr txBox="1"/>
          <p:nvPr/>
        </p:nvSpPr>
        <p:spPr>
          <a:xfrm>
            <a:off x="8927306" y="5716959"/>
            <a:ext cx="2027654" cy="338554"/>
          </a:xfrm>
          <a:prstGeom prst="rect">
            <a:avLst/>
          </a:prstGeom>
          <a:noFill/>
        </p:spPr>
        <p:txBody>
          <a:bodyPr wrap="square" rtlCol="0" anchor="ctr">
            <a:spAutoFit/>
          </a:bodyPr>
          <a:lstStyle/>
          <a:p>
            <a:pPr algn="ctr" rtl="1"/>
            <a:r>
              <a:rPr lang="ar-EG" sz="1600" dirty="0">
                <a:latin typeface="DIN Next LT Arabic Light" panose="020B0303020203050203" pitchFamily="34" charset="-78"/>
                <a:cs typeface="DIN Next LT Arabic Light" panose="020B0303020203050203" pitchFamily="34" charset="-78"/>
              </a:rPr>
              <a:t>مشارك في المشروع</a:t>
            </a:r>
            <a:endParaRPr lang="en-ID" sz="1600" dirty="0">
              <a:latin typeface="DIN Next LT Arabic Light" panose="020B0303020203050203" pitchFamily="34" charset="-78"/>
              <a:cs typeface="DIN Next LT Arabic Light" panose="020B0303020203050203" pitchFamily="34" charset="-78"/>
            </a:endParaRPr>
          </a:p>
        </p:txBody>
      </p:sp>
      <p:sp>
        <p:nvSpPr>
          <p:cNvPr id="21" name="TextBox 20"/>
          <p:cNvSpPr txBox="1"/>
          <p:nvPr/>
        </p:nvSpPr>
        <p:spPr>
          <a:xfrm>
            <a:off x="2740428" y="5667109"/>
            <a:ext cx="2027654" cy="400110"/>
          </a:xfrm>
          <a:prstGeom prst="rect">
            <a:avLst/>
          </a:prstGeom>
          <a:noFill/>
        </p:spPr>
        <p:txBody>
          <a:bodyPr wrap="square" rtlCol="0" anchor="ctr">
            <a:spAutoFit/>
          </a:bodyPr>
          <a:lstStyle/>
          <a:p>
            <a:pPr algn="r" rtl="1"/>
            <a:r>
              <a:rPr lang="ar-EG" sz="2000" dirty="0">
                <a:latin typeface="DIN Next LT Arabic Light" panose="020B0303020203050203" pitchFamily="34" charset="-78"/>
                <a:cs typeface="DIN Next LT Arabic Light" panose="020B0303020203050203" pitchFamily="34" charset="-78"/>
              </a:rPr>
              <a:t>أسماء الدالي</a:t>
            </a:r>
            <a:endParaRPr lang="en-ID" sz="2000" dirty="0">
              <a:latin typeface="DIN Next LT Arabic Light" panose="020B0303020203050203" pitchFamily="34" charset="-78"/>
              <a:cs typeface="DIN Next LT Arabic Light" panose="020B0303020203050203" pitchFamily="34" charset="-78"/>
            </a:endParaRPr>
          </a:p>
        </p:txBody>
      </p:sp>
      <p:sp>
        <p:nvSpPr>
          <p:cNvPr id="22" name="TextBox 21"/>
          <p:cNvSpPr txBox="1"/>
          <p:nvPr/>
        </p:nvSpPr>
        <p:spPr>
          <a:xfrm>
            <a:off x="2740428" y="6043939"/>
            <a:ext cx="2027654" cy="338554"/>
          </a:xfrm>
          <a:prstGeom prst="rect">
            <a:avLst/>
          </a:prstGeom>
          <a:noFill/>
        </p:spPr>
        <p:txBody>
          <a:bodyPr wrap="square" rtlCol="0" anchor="ctr">
            <a:spAutoFit/>
          </a:bodyPr>
          <a:lstStyle/>
          <a:p>
            <a:pPr algn="r" rtl="1"/>
            <a:r>
              <a:rPr lang="ar-EG" sz="1600" dirty="0">
                <a:latin typeface="DIN Next LT Arabic Light" panose="020B0303020203050203" pitchFamily="34" charset="-78"/>
                <a:cs typeface="DIN Next LT Arabic Light" panose="020B0303020203050203" pitchFamily="34" charset="-78"/>
              </a:rPr>
              <a:t>مشارك في المشروع</a:t>
            </a:r>
            <a:endParaRPr lang="en-ID" sz="1600" dirty="0">
              <a:latin typeface="DIN Next LT Arabic Light" panose="020B0303020203050203" pitchFamily="34" charset="-78"/>
              <a:cs typeface="DIN Next LT Arabic Light" panose="020B0303020203050203" pitchFamily="34" charset="-78"/>
            </a:endParaRPr>
          </a:p>
        </p:txBody>
      </p:sp>
      <p:sp>
        <p:nvSpPr>
          <p:cNvPr id="23" name="TextBox 22"/>
          <p:cNvSpPr txBox="1"/>
          <p:nvPr/>
        </p:nvSpPr>
        <p:spPr>
          <a:xfrm>
            <a:off x="5082173" y="4890245"/>
            <a:ext cx="2027654" cy="400110"/>
          </a:xfrm>
          <a:prstGeom prst="rect">
            <a:avLst/>
          </a:prstGeom>
          <a:noFill/>
        </p:spPr>
        <p:txBody>
          <a:bodyPr wrap="square" rtlCol="0" anchor="ctr">
            <a:spAutoFit/>
          </a:bodyPr>
          <a:lstStyle/>
          <a:p>
            <a:pPr algn="ctr" rtl="1"/>
            <a:r>
              <a:rPr lang="ar-EG" sz="2000" dirty="0">
                <a:latin typeface="DIN Next LT Arabic Light" panose="020B0303020203050203" pitchFamily="34" charset="-78"/>
                <a:cs typeface="DIN Next LT Arabic Light" panose="020B0303020203050203" pitchFamily="34" charset="-78"/>
              </a:rPr>
              <a:t>إبراهيم محمد</a:t>
            </a:r>
            <a:endParaRPr lang="en-ID" sz="2000" dirty="0">
              <a:latin typeface="DIN Next LT Arabic Light" panose="020B0303020203050203" pitchFamily="34" charset="-78"/>
              <a:cs typeface="DIN Next LT Arabic Light" panose="020B0303020203050203" pitchFamily="34" charset="-78"/>
            </a:endParaRPr>
          </a:p>
        </p:txBody>
      </p:sp>
      <p:sp>
        <p:nvSpPr>
          <p:cNvPr id="24" name="TextBox 23"/>
          <p:cNvSpPr txBox="1"/>
          <p:nvPr/>
        </p:nvSpPr>
        <p:spPr>
          <a:xfrm>
            <a:off x="5082173" y="5267075"/>
            <a:ext cx="2027654" cy="338554"/>
          </a:xfrm>
          <a:prstGeom prst="rect">
            <a:avLst/>
          </a:prstGeom>
          <a:noFill/>
        </p:spPr>
        <p:txBody>
          <a:bodyPr wrap="square" rtlCol="0" anchor="ctr">
            <a:spAutoFit/>
          </a:bodyPr>
          <a:lstStyle/>
          <a:p>
            <a:pPr algn="ctr" rtl="1"/>
            <a:r>
              <a:rPr lang="ar-EG" sz="1600" dirty="0">
                <a:latin typeface="DIN Next LT Arabic Light" panose="020B0303020203050203" pitchFamily="34" charset="-78"/>
                <a:cs typeface="DIN Next LT Arabic Light" panose="020B0303020203050203" pitchFamily="34" charset="-78"/>
              </a:rPr>
              <a:t>مشارك في المشروع</a:t>
            </a:r>
            <a:endParaRPr lang="en-ID" sz="1600" dirty="0">
              <a:latin typeface="DIN Next LT Arabic Light" panose="020B0303020203050203" pitchFamily="34" charset="-78"/>
              <a:cs typeface="DIN Next LT Arabic Light" panose="020B0303020203050203" pitchFamily="34" charset="-78"/>
            </a:endParaRPr>
          </a:p>
        </p:txBody>
      </p:sp>
      <p:sp>
        <p:nvSpPr>
          <p:cNvPr id="27" name="Rectangle 26"/>
          <p:cNvSpPr/>
          <p:nvPr/>
        </p:nvSpPr>
        <p:spPr>
          <a:xfrm>
            <a:off x="8969115" y="6310858"/>
            <a:ext cx="3222885" cy="547142"/>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pic>
        <p:nvPicPr>
          <p:cNvPr id="29" name="عنصر نائب للصورة 28" descr="صورة تحتوي على شخص, شجرة, سيدة, خارجي&#10;&#10;تم إنشاء الوصف تلقائياً">
            <a:extLst>
              <a:ext uri="{FF2B5EF4-FFF2-40B4-BE49-F238E27FC236}">
                <a16:creationId xmlns:a16="http://schemas.microsoft.com/office/drawing/2014/main" id="{E2B6F41F-DC67-46A0-B104-6A208B901AE3}"/>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t="30819" b="2514"/>
          <a:stretch/>
        </p:blipFill>
        <p:spPr>
          <a:xfrm>
            <a:off x="1298367" y="4041145"/>
            <a:ext cx="1905000" cy="1905000"/>
          </a:xfrm>
        </p:spPr>
      </p:pic>
      <p:pic>
        <p:nvPicPr>
          <p:cNvPr id="26" name="عنصر نائب للصورة 25" descr="صورة تحتوي على شخص, رجل, ثابت, ثياب&#10;&#10;تم إنشاء الوصف تلقائياً">
            <a:extLst>
              <a:ext uri="{FF2B5EF4-FFF2-40B4-BE49-F238E27FC236}">
                <a16:creationId xmlns:a16="http://schemas.microsoft.com/office/drawing/2014/main" id="{56DFF5C4-DE50-4F33-9E93-E64BF5E6D2CD}"/>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3024" t="642" r="3024" b="35970"/>
          <a:stretch/>
        </p:blipFill>
        <p:spPr>
          <a:xfrm>
            <a:off x="5143500" y="2859551"/>
            <a:ext cx="1905000" cy="1905000"/>
          </a:xfrm>
        </p:spPr>
      </p:pic>
      <p:pic>
        <p:nvPicPr>
          <p:cNvPr id="15" name="عنصر نائب للصورة 14">
            <a:extLst>
              <a:ext uri="{FF2B5EF4-FFF2-40B4-BE49-F238E27FC236}">
                <a16:creationId xmlns:a16="http://schemas.microsoft.com/office/drawing/2014/main" id="{3B935320-D2A0-4167-8C74-FB894758929F}"/>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3210" r="13210"/>
          <a:stretch>
            <a:fillRect/>
          </a:stretch>
        </p:blipFill>
        <p:spPr/>
      </p:pic>
    </p:spTree>
    <p:extLst>
      <p:ext uri="{BB962C8B-B14F-4D97-AF65-F5344CB8AC3E}">
        <p14:creationId xmlns:p14="http://schemas.microsoft.com/office/powerpoint/2010/main" val="3383417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عنصر نائب للصورة 11" descr="صورة تحتوي على داخلي, سرير, كوب, جالس&#10;&#10;تم إنشاء الوصف تلقائياً">
            <a:extLst>
              <a:ext uri="{FF2B5EF4-FFF2-40B4-BE49-F238E27FC236}">
                <a16:creationId xmlns:a16="http://schemas.microsoft.com/office/drawing/2014/main" id="{3BEFC667-93BA-4534-8035-8E0F45D358E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p:pic>
      <p:sp>
        <p:nvSpPr>
          <p:cNvPr id="13" name="Rectangle 9">
            <a:extLst>
              <a:ext uri="{FF2B5EF4-FFF2-40B4-BE49-F238E27FC236}">
                <a16:creationId xmlns:a16="http://schemas.microsoft.com/office/drawing/2014/main" id="{C730CA87-51BE-4244-9E54-8AE4009516DF}"/>
              </a:ext>
            </a:extLst>
          </p:cNvPr>
          <p:cNvSpPr/>
          <p:nvPr/>
        </p:nvSpPr>
        <p:spPr>
          <a:xfrm>
            <a:off x="0" y="4665"/>
            <a:ext cx="12192000" cy="68580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3" name="Isosceles Triangle 5"/>
          <p:cNvSpPr/>
          <p:nvPr/>
        </p:nvSpPr>
        <p:spPr>
          <a:xfrm rot="1800000">
            <a:off x="4172262" y="989670"/>
            <a:ext cx="3847476" cy="4249080"/>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noFill/>
          <a:ln w="76200">
            <a:gradFill>
              <a:gsLst>
                <a:gs pos="50000">
                  <a:schemeClr val="accent2"/>
                </a:gs>
                <a:gs pos="0">
                  <a:schemeClr val="accent1"/>
                </a:gs>
                <a:gs pos="100000">
                  <a:schemeClr val="accent3"/>
                </a:gs>
              </a:gsLst>
              <a:lin ang="9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p>
        </p:txBody>
      </p:sp>
      <p:sp>
        <p:nvSpPr>
          <p:cNvPr id="4" name="Isosceles Triangle 5"/>
          <p:cNvSpPr/>
          <p:nvPr/>
        </p:nvSpPr>
        <p:spPr>
          <a:xfrm rot="19800000">
            <a:off x="4172262" y="989670"/>
            <a:ext cx="3847476" cy="4249080"/>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noFill/>
          <a:ln w="76200">
            <a:gradFill>
              <a:gsLst>
                <a:gs pos="50000">
                  <a:schemeClr val="accent2"/>
                </a:gs>
                <a:gs pos="0">
                  <a:schemeClr val="accent1"/>
                </a:gs>
                <a:gs pos="100000">
                  <a:schemeClr val="accent3"/>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p>
        </p:txBody>
      </p:sp>
      <p:sp>
        <p:nvSpPr>
          <p:cNvPr id="5" name="Isosceles Triangle 5"/>
          <p:cNvSpPr/>
          <p:nvPr/>
        </p:nvSpPr>
        <p:spPr>
          <a:xfrm>
            <a:off x="4172262" y="989670"/>
            <a:ext cx="3847476" cy="4249080"/>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noFill/>
          <a:ln w="76200">
            <a:gradFill>
              <a:gsLst>
                <a:gs pos="50000">
                  <a:schemeClr val="accent2"/>
                </a:gs>
                <a:gs pos="0">
                  <a:schemeClr val="accent1"/>
                </a:gs>
                <a:gs pos="100000">
                  <a:schemeClr val="accent3"/>
                </a:gs>
              </a:gsLst>
              <a:lin ang="9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p>
        </p:txBody>
      </p:sp>
      <p:sp>
        <p:nvSpPr>
          <p:cNvPr id="7" name="TextBox 6"/>
          <p:cNvSpPr txBox="1"/>
          <p:nvPr/>
        </p:nvSpPr>
        <p:spPr>
          <a:xfrm>
            <a:off x="3632616" y="2274838"/>
            <a:ext cx="4926768" cy="2308324"/>
          </a:xfrm>
          <a:prstGeom prst="rect">
            <a:avLst/>
          </a:prstGeom>
          <a:noFill/>
        </p:spPr>
        <p:txBody>
          <a:bodyPr wrap="square" rtlCol="0" anchor="ctr">
            <a:spAutoFit/>
          </a:bodyPr>
          <a:lstStyle/>
          <a:p>
            <a:pPr algn="ctr" rtl="1"/>
            <a:r>
              <a:rPr lang="ar-EG" sz="7200" b="1" dirty="0">
                <a:solidFill>
                  <a:schemeClr val="bg1"/>
                </a:solidFill>
                <a:latin typeface="DIN Next LT Arabic Light" panose="020B0303020203050203" pitchFamily="34" charset="-78"/>
                <a:cs typeface="DIN Next LT Arabic Light" panose="020B0303020203050203" pitchFamily="34" charset="-78"/>
              </a:rPr>
              <a:t>استـــراحة</a:t>
            </a:r>
          </a:p>
          <a:p>
            <a:pPr algn="ctr" rtl="1"/>
            <a:r>
              <a:rPr lang="ar-EG" sz="7200" b="1" dirty="0">
                <a:solidFill>
                  <a:schemeClr val="bg1"/>
                </a:solidFill>
                <a:latin typeface="DIN Next LT Arabic Light" panose="020B0303020203050203" pitchFamily="34" charset="-78"/>
                <a:cs typeface="DIN Next LT Arabic Light" panose="020B0303020203050203" pitchFamily="34" charset="-78"/>
              </a:rPr>
              <a:t>قصــيرة</a:t>
            </a:r>
            <a:endParaRPr lang="en-ID" sz="7200" b="1" dirty="0">
              <a:solidFill>
                <a:schemeClr val="bg1"/>
              </a:solidFill>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40807163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صورة 8" descr="صورة تحتوي على منضدة, مقص, سماء&#10;&#10;تم إنشاء الوصف تلقائياً">
            <a:extLst>
              <a:ext uri="{FF2B5EF4-FFF2-40B4-BE49-F238E27FC236}">
                <a16:creationId xmlns:a16="http://schemas.microsoft.com/office/drawing/2014/main" id="{3B22A433-3725-4F57-8458-BBAE0EEC906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3406" r="23406"/>
          <a:stretch>
            <a:fillRect/>
          </a:stretch>
        </p:blipFill>
        <p:spPr/>
      </p:pic>
      <p:sp>
        <p:nvSpPr>
          <p:cNvPr id="3" name="TextBox 2"/>
          <p:cNvSpPr txBox="1"/>
          <p:nvPr/>
        </p:nvSpPr>
        <p:spPr>
          <a:xfrm>
            <a:off x="623888" y="2551837"/>
            <a:ext cx="5472112" cy="1754326"/>
          </a:xfrm>
          <a:prstGeom prst="rect">
            <a:avLst/>
          </a:prstGeom>
          <a:noFill/>
        </p:spPr>
        <p:txBody>
          <a:bodyPr wrap="square" rtlCol="0" anchor="ctr">
            <a:spAutoFit/>
          </a:bodyPr>
          <a:lstStyle/>
          <a:p>
            <a:pPr algn="ctr" rtl="1"/>
            <a:r>
              <a:rPr lang="ar-EG" sz="5400" b="1" dirty="0">
                <a:solidFill>
                  <a:schemeClr val="bg1"/>
                </a:solidFill>
                <a:latin typeface="DIN Next LT Arabic Light" panose="020B0303020203050203" pitchFamily="34" charset="-78"/>
                <a:cs typeface="DIN Next LT Arabic Light" panose="020B0303020203050203" pitchFamily="34" charset="-78"/>
              </a:rPr>
              <a:t>أضف عنوان</a:t>
            </a:r>
          </a:p>
          <a:p>
            <a:pPr algn="ctr" rtl="1"/>
            <a:r>
              <a:rPr lang="ar-EG" sz="5400" b="1" dirty="0">
                <a:solidFill>
                  <a:schemeClr val="bg1"/>
                </a:solidFill>
                <a:latin typeface="DIN Next LT Arabic Light" panose="020B0303020203050203" pitchFamily="34" charset="-78"/>
                <a:cs typeface="DIN Next LT Arabic Light" panose="020B0303020203050203" pitchFamily="34" charset="-78"/>
              </a:rPr>
              <a:t>هنا</a:t>
            </a:r>
          </a:p>
        </p:txBody>
      </p:sp>
      <p:sp>
        <p:nvSpPr>
          <p:cNvPr id="4" name="Rectangle 3"/>
          <p:cNvSpPr/>
          <p:nvPr/>
        </p:nvSpPr>
        <p:spPr>
          <a:xfrm flipH="1">
            <a:off x="6601370" y="982177"/>
            <a:ext cx="4461370" cy="5215851"/>
          </a:xfrm>
          <a:prstGeom prst="rect">
            <a:avLst/>
          </a:prstGeom>
        </p:spPr>
        <p:txBody>
          <a:bodyPr wrap="square">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 هذا النص هو مثال لنص يمكن أن يستبدل في نفس المساحة.</a:t>
            </a:r>
          </a:p>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a:t>
            </a:r>
            <a:endParaRPr lang="en-ID" sz="1600" dirty="0">
              <a:latin typeface="DIN Next LT Arabic Light" panose="020B0303020203050203" pitchFamily="34" charset="-78"/>
              <a:cs typeface="DIN Next LT Arabic Light" panose="020B0303020203050203" pitchFamily="34" charset="-78"/>
            </a:endParaRPr>
          </a:p>
        </p:txBody>
      </p:sp>
      <p:sp>
        <p:nvSpPr>
          <p:cNvPr id="7" name="Rectangle 6"/>
          <p:cNvSpPr/>
          <p:nvPr/>
        </p:nvSpPr>
        <p:spPr>
          <a:xfrm>
            <a:off x="4484557" y="6310858"/>
            <a:ext cx="3222885" cy="547142"/>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4288624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9140" y="571516"/>
            <a:ext cx="9573720" cy="923330"/>
          </a:xfrm>
          <a:prstGeom prst="rect">
            <a:avLst/>
          </a:prstGeom>
          <a:noFill/>
        </p:spPr>
        <p:txBody>
          <a:bodyPr wrap="square" rtlCol="0" anchor="ctr">
            <a:spAutoFit/>
          </a:bodyPr>
          <a:lstStyle/>
          <a:p>
            <a:pPr algn="ctr" rtl="1"/>
            <a:r>
              <a:rPr lang="ar-EG" sz="5400" b="1" dirty="0">
                <a:latin typeface="DIN Next LT Arabic Light" panose="020B0303020203050203" pitchFamily="34" charset="-78"/>
                <a:cs typeface="DIN Next LT Arabic Light" panose="020B0303020203050203" pitchFamily="34" charset="-78"/>
              </a:rPr>
              <a:t>انفوجرافيــك احترافي</a:t>
            </a:r>
            <a:endParaRPr lang="en-ID" sz="5400" b="1" dirty="0">
              <a:latin typeface="DIN Next LT Arabic Light" panose="020B0303020203050203" pitchFamily="34" charset="-78"/>
              <a:cs typeface="DIN Next LT Arabic Light" panose="020B0303020203050203" pitchFamily="34" charset="-78"/>
            </a:endParaRPr>
          </a:p>
        </p:txBody>
      </p:sp>
      <p:sp>
        <p:nvSpPr>
          <p:cNvPr id="33" name="Oval 32"/>
          <p:cNvSpPr/>
          <p:nvPr/>
        </p:nvSpPr>
        <p:spPr>
          <a:xfrm>
            <a:off x="8904217" y="3741576"/>
            <a:ext cx="2293257" cy="2293257"/>
          </a:xfrm>
          <a:prstGeom prst="ellipse">
            <a:avLst/>
          </a:prstGeom>
          <a:solidFill>
            <a:schemeClr val="accent4"/>
          </a:solidFill>
          <a:ln>
            <a:noFill/>
          </a:ln>
          <a:scene3d>
            <a:camera prst="isometricOffAxis1Top"/>
            <a:lightRig rig="threePt" dir="t"/>
          </a:scene3d>
          <a:sp3d extrusionH="622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34" name="Oval 33"/>
          <p:cNvSpPr/>
          <p:nvPr/>
        </p:nvSpPr>
        <p:spPr>
          <a:xfrm>
            <a:off x="8904183" y="2834433"/>
            <a:ext cx="2293257" cy="2293257"/>
          </a:xfrm>
          <a:prstGeom prst="ellipse">
            <a:avLst/>
          </a:prstGeom>
          <a:solidFill>
            <a:schemeClr val="accent3"/>
          </a:solidFill>
          <a:ln>
            <a:noFill/>
          </a:ln>
          <a:scene3d>
            <a:camera prst="isometricOffAxis1Top"/>
            <a:lightRig rig="threePt" dir="t"/>
          </a:scene3d>
          <a:sp3d extrusionH="622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35" name="Oval 34"/>
          <p:cNvSpPr/>
          <p:nvPr/>
        </p:nvSpPr>
        <p:spPr>
          <a:xfrm>
            <a:off x="8904149" y="1927290"/>
            <a:ext cx="2293257" cy="2293257"/>
          </a:xfrm>
          <a:prstGeom prst="ellipse">
            <a:avLst/>
          </a:prstGeom>
          <a:solidFill>
            <a:schemeClr val="accent2"/>
          </a:solidFill>
          <a:ln>
            <a:noFill/>
          </a:ln>
          <a:scene3d>
            <a:camera prst="isometricOffAxis1Top"/>
            <a:lightRig rig="threePt" dir="t"/>
          </a:scene3d>
          <a:sp3d extrusionH="622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36" name="Oval 35"/>
          <p:cNvSpPr/>
          <p:nvPr/>
        </p:nvSpPr>
        <p:spPr>
          <a:xfrm>
            <a:off x="8904115" y="1020147"/>
            <a:ext cx="2293257" cy="2293257"/>
          </a:xfrm>
          <a:prstGeom prst="ellipse">
            <a:avLst/>
          </a:prstGeom>
          <a:ln>
            <a:noFill/>
          </a:ln>
          <a:scene3d>
            <a:camera prst="isometricOffAxis1Top"/>
            <a:lightRig rig="threePt" dir="t"/>
          </a:scene3d>
          <a:sp3d extrusionH="622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37" name="TextBox 36"/>
          <p:cNvSpPr txBox="1"/>
          <p:nvPr/>
        </p:nvSpPr>
        <p:spPr>
          <a:xfrm>
            <a:off x="9540577" y="2528025"/>
            <a:ext cx="1020332" cy="523220"/>
          </a:xfrm>
          <a:prstGeom prst="rect">
            <a:avLst/>
          </a:prstGeom>
          <a:noFill/>
        </p:spPr>
        <p:txBody>
          <a:bodyPr wrap="square" rtlCol="0">
            <a:spAutoFit/>
          </a:bodyPr>
          <a:lstStyle/>
          <a:p>
            <a:pPr algn="ctr" rtl="1"/>
            <a:r>
              <a:rPr lang="en-ID" sz="2800" b="1" dirty="0">
                <a:solidFill>
                  <a:schemeClr val="bg1"/>
                </a:solidFill>
                <a:latin typeface="DIN Next LT Arabic Light" panose="020B0303020203050203" pitchFamily="34" charset="-78"/>
                <a:cs typeface="DIN Next LT Arabic Light" panose="020B0303020203050203" pitchFamily="34" charset="-78"/>
              </a:rPr>
              <a:t>01</a:t>
            </a:r>
          </a:p>
        </p:txBody>
      </p:sp>
      <p:sp>
        <p:nvSpPr>
          <p:cNvPr id="38" name="TextBox 37"/>
          <p:cNvSpPr txBox="1"/>
          <p:nvPr/>
        </p:nvSpPr>
        <p:spPr>
          <a:xfrm>
            <a:off x="9540577" y="3457309"/>
            <a:ext cx="1020332" cy="523220"/>
          </a:xfrm>
          <a:prstGeom prst="rect">
            <a:avLst/>
          </a:prstGeom>
          <a:noFill/>
        </p:spPr>
        <p:txBody>
          <a:bodyPr wrap="square" rtlCol="0">
            <a:spAutoFit/>
          </a:bodyPr>
          <a:lstStyle/>
          <a:p>
            <a:pPr algn="ctr" rtl="1"/>
            <a:r>
              <a:rPr lang="en-ID" sz="2800" b="1" dirty="0">
                <a:solidFill>
                  <a:schemeClr val="bg1"/>
                </a:solidFill>
                <a:latin typeface="DIN Next LT Arabic Light" panose="020B0303020203050203" pitchFamily="34" charset="-78"/>
                <a:cs typeface="DIN Next LT Arabic Light" panose="020B0303020203050203" pitchFamily="34" charset="-78"/>
              </a:rPr>
              <a:t>02</a:t>
            </a:r>
          </a:p>
        </p:txBody>
      </p:sp>
      <p:sp>
        <p:nvSpPr>
          <p:cNvPr id="39" name="TextBox 38"/>
          <p:cNvSpPr txBox="1"/>
          <p:nvPr/>
        </p:nvSpPr>
        <p:spPr>
          <a:xfrm>
            <a:off x="9540577" y="4342311"/>
            <a:ext cx="1020332" cy="523220"/>
          </a:xfrm>
          <a:prstGeom prst="rect">
            <a:avLst/>
          </a:prstGeom>
          <a:noFill/>
        </p:spPr>
        <p:txBody>
          <a:bodyPr wrap="square" rtlCol="0">
            <a:spAutoFit/>
          </a:bodyPr>
          <a:lstStyle/>
          <a:p>
            <a:pPr algn="ctr" rtl="1"/>
            <a:r>
              <a:rPr lang="en-ID" sz="2800" b="1" dirty="0">
                <a:solidFill>
                  <a:schemeClr val="bg1"/>
                </a:solidFill>
                <a:latin typeface="DIN Next LT Arabic Light" panose="020B0303020203050203" pitchFamily="34" charset="-78"/>
                <a:cs typeface="DIN Next LT Arabic Light" panose="020B0303020203050203" pitchFamily="34" charset="-78"/>
              </a:rPr>
              <a:t>03</a:t>
            </a:r>
          </a:p>
        </p:txBody>
      </p:sp>
      <p:sp>
        <p:nvSpPr>
          <p:cNvPr id="40" name="TextBox 39"/>
          <p:cNvSpPr txBox="1"/>
          <p:nvPr/>
        </p:nvSpPr>
        <p:spPr>
          <a:xfrm>
            <a:off x="9540577" y="5319651"/>
            <a:ext cx="1020332" cy="523220"/>
          </a:xfrm>
          <a:prstGeom prst="rect">
            <a:avLst/>
          </a:prstGeom>
          <a:noFill/>
        </p:spPr>
        <p:txBody>
          <a:bodyPr wrap="square" rtlCol="0">
            <a:spAutoFit/>
          </a:bodyPr>
          <a:lstStyle/>
          <a:p>
            <a:pPr algn="ctr" rtl="1"/>
            <a:r>
              <a:rPr lang="en-ID" sz="2800" b="1" dirty="0">
                <a:solidFill>
                  <a:schemeClr val="bg1"/>
                </a:solidFill>
                <a:latin typeface="DIN Next LT Arabic Light" panose="020B0303020203050203" pitchFamily="34" charset="-78"/>
                <a:cs typeface="DIN Next LT Arabic Light" panose="020B0303020203050203" pitchFamily="34" charset="-78"/>
              </a:rPr>
              <a:t>04</a:t>
            </a:r>
          </a:p>
        </p:txBody>
      </p:sp>
      <p:sp>
        <p:nvSpPr>
          <p:cNvPr id="41" name="TextBox 40"/>
          <p:cNvSpPr txBox="1"/>
          <p:nvPr/>
        </p:nvSpPr>
        <p:spPr>
          <a:xfrm>
            <a:off x="6096000" y="1717158"/>
            <a:ext cx="2216216" cy="400110"/>
          </a:xfrm>
          <a:prstGeom prst="rect">
            <a:avLst/>
          </a:prstGeom>
          <a:noFill/>
        </p:spPr>
        <p:txBody>
          <a:bodyPr wrap="square" rtlCol="0">
            <a:spAutoFit/>
          </a:bodyPr>
          <a:lstStyle/>
          <a:p>
            <a:pPr algn="r" rtl="1"/>
            <a:r>
              <a:rPr lang="ar-EG" sz="2000" b="1" dirty="0">
                <a:solidFill>
                  <a:schemeClr val="accent1"/>
                </a:solidFill>
                <a:latin typeface="DIN Next LT Arabic Light" panose="020B0303020203050203" pitchFamily="34" charset="-78"/>
                <a:cs typeface="DIN Next LT Arabic Light" panose="020B0303020203050203" pitchFamily="34" charset="-78"/>
              </a:rPr>
              <a:t>أضف عنوان هنا</a:t>
            </a:r>
            <a:endParaRPr lang="en-ID" sz="2000" b="1" dirty="0">
              <a:solidFill>
                <a:schemeClr val="accent1"/>
              </a:solidFill>
              <a:latin typeface="DIN Next LT Arabic Light" panose="020B0303020203050203" pitchFamily="34" charset="-78"/>
              <a:cs typeface="DIN Next LT Arabic Light" panose="020B0303020203050203" pitchFamily="34" charset="-78"/>
            </a:endParaRPr>
          </a:p>
        </p:txBody>
      </p:sp>
      <p:sp>
        <p:nvSpPr>
          <p:cNvPr id="42" name="TextBox 41"/>
          <p:cNvSpPr txBox="1"/>
          <p:nvPr/>
        </p:nvSpPr>
        <p:spPr>
          <a:xfrm>
            <a:off x="1487452" y="1986611"/>
            <a:ext cx="6824866" cy="697435"/>
          </a:xfrm>
          <a:prstGeom prst="rect">
            <a:avLst/>
          </a:prstGeom>
          <a:noFill/>
        </p:spPr>
        <p:txBody>
          <a:bodyPr wrap="square" rtlCol="0">
            <a:spAutoFit/>
          </a:bodyPr>
          <a:lstStyle/>
          <a:p>
            <a:pPr algn="just" rtl="1">
              <a:lnSpc>
                <a:spcPct val="150000"/>
              </a:lnSpc>
            </a:pPr>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a:t>
            </a:r>
            <a:endParaRPr lang="en-ID" sz="1400" dirty="0">
              <a:latin typeface="DIN Next LT Arabic Light" panose="020B0303020203050203" pitchFamily="34" charset="-78"/>
              <a:cs typeface="DIN Next LT Arabic Light" panose="020B0303020203050203" pitchFamily="34" charset="-78"/>
            </a:endParaRPr>
          </a:p>
        </p:txBody>
      </p:sp>
      <p:sp>
        <p:nvSpPr>
          <p:cNvPr id="43" name="TextBox 42"/>
          <p:cNvSpPr txBox="1"/>
          <p:nvPr/>
        </p:nvSpPr>
        <p:spPr>
          <a:xfrm>
            <a:off x="6096000" y="2851190"/>
            <a:ext cx="2216216" cy="400110"/>
          </a:xfrm>
          <a:prstGeom prst="rect">
            <a:avLst/>
          </a:prstGeom>
          <a:noFill/>
        </p:spPr>
        <p:txBody>
          <a:bodyPr wrap="square" rtlCol="0">
            <a:spAutoFit/>
          </a:bodyPr>
          <a:lstStyle/>
          <a:p>
            <a:pPr algn="r" rtl="1"/>
            <a:r>
              <a:rPr lang="ar-EG" sz="2000" b="1">
                <a:solidFill>
                  <a:schemeClr val="accent2"/>
                </a:solidFill>
                <a:latin typeface="DIN Next LT Arabic Light" panose="020B0303020203050203" pitchFamily="34" charset="-78"/>
                <a:cs typeface="DIN Next LT Arabic Light" panose="020B0303020203050203" pitchFamily="34" charset="-78"/>
              </a:rPr>
              <a:t>أضف عنوان هنا</a:t>
            </a:r>
            <a:endParaRPr lang="ar-EG" sz="2000" b="1" dirty="0">
              <a:solidFill>
                <a:schemeClr val="accent2"/>
              </a:solidFill>
              <a:latin typeface="DIN Next LT Arabic Light" panose="020B0303020203050203" pitchFamily="34" charset="-78"/>
              <a:cs typeface="DIN Next LT Arabic Light" panose="020B0303020203050203" pitchFamily="34" charset="-78"/>
            </a:endParaRPr>
          </a:p>
        </p:txBody>
      </p:sp>
      <p:sp>
        <p:nvSpPr>
          <p:cNvPr id="44" name="TextBox 43"/>
          <p:cNvSpPr txBox="1"/>
          <p:nvPr/>
        </p:nvSpPr>
        <p:spPr>
          <a:xfrm>
            <a:off x="1487452" y="3120643"/>
            <a:ext cx="6824866" cy="696088"/>
          </a:xfrm>
          <a:prstGeom prst="rect">
            <a:avLst/>
          </a:prstGeom>
          <a:noFill/>
        </p:spPr>
        <p:txBody>
          <a:bodyPr wrap="square" rtlCol="0">
            <a:spAutoFit/>
          </a:bodyPr>
          <a:lstStyle/>
          <a:p>
            <a:pPr algn="just" rtl="1">
              <a:lnSpc>
                <a:spcPct val="150000"/>
              </a:lnSpc>
            </a:pPr>
            <a:r>
              <a:rPr lang="ar-EG" sz="140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a:t>
            </a:r>
            <a:endParaRPr lang="en-ID" sz="1400" dirty="0">
              <a:latin typeface="DIN Next LT Arabic Light" panose="020B0303020203050203" pitchFamily="34" charset="-78"/>
              <a:cs typeface="DIN Next LT Arabic Light" panose="020B0303020203050203" pitchFamily="34" charset="-78"/>
            </a:endParaRPr>
          </a:p>
        </p:txBody>
      </p:sp>
      <p:sp>
        <p:nvSpPr>
          <p:cNvPr id="45" name="TextBox 44"/>
          <p:cNvSpPr txBox="1"/>
          <p:nvPr/>
        </p:nvSpPr>
        <p:spPr>
          <a:xfrm>
            <a:off x="6096000" y="3985222"/>
            <a:ext cx="2216216" cy="400110"/>
          </a:xfrm>
          <a:prstGeom prst="rect">
            <a:avLst/>
          </a:prstGeom>
          <a:noFill/>
        </p:spPr>
        <p:txBody>
          <a:bodyPr wrap="square" rtlCol="0">
            <a:spAutoFit/>
          </a:bodyPr>
          <a:lstStyle/>
          <a:p>
            <a:pPr algn="r" rtl="1"/>
            <a:r>
              <a:rPr lang="ar-EG" sz="2000" b="1">
                <a:solidFill>
                  <a:schemeClr val="accent3"/>
                </a:solidFill>
                <a:latin typeface="DIN Next LT Arabic Light" panose="020B0303020203050203" pitchFamily="34" charset="-78"/>
                <a:cs typeface="DIN Next LT Arabic Light" panose="020B0303020203050203" pitchFamily="34" charset="-78"/>
              </a:rPr>
              <a:t>أضف عنوان هنا</a:t>
            </a:r>
            <a:endParaRPr lang="ar-EG" sz="2000" b="1" dirty="0">
              <a:solidFill>
                <a:schemeClr val="accent3"/>
              </a:solidFill>
              <a:latin typeface="DIN Next LT Arabic Light" panose="020B0303020203050203" pitchFamily="34" charset="-78"/>
              <a:cs typeface="DIN Next LT Arabic Light" panose="020B0303020203050203" pitchFamily="34" charset="-78"/>
            </a:endParaRPr>
          </a:p>
        </p:txBody>
      </p:sp>
      <p:sp>
        <p:nvSpPr>
          <p:cNvPr id="46" name="TextBox 45"/>
          <p:cNvSpPr txBox="1"/>
          <p:nvPr/>
        </p:nvSpPr>
        <p:spPr>
          <a:xfrm>
            <a:off x="1487452" y="4254675"/>
            <a:ext cx="6824866" cy="696088"/>
          </a:xfrm>
          <a:prstGeom prst="rect">
            <a:avLst/>
          </a:prstGeom>
          <a:noFill/>
        </p:spPr>
        <p:txBody>
          <a:bodyPr wrap="square" rtlCol="0">
            <a:spAutoFit/>
          </a:bodyPr>
          <a:lstStyle/>
          <a:p>
            <a:pPr algn="just" rtl="1">
              <a:lnSpc>
                <a:spcPct val="150000"/>
              </a:lnSpc>
            </a:pPr>
            <a:r>
              <a:rPr lang="ar-EG" sz="140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a:t>
            </a:r>
            <a:endParaRPr lang="en-ID" sz="1400" dirty="0">
              <a:latin typeface="DIN Next LT Arabic Light" panose="020B0303020203050203" pitchFamily="34" charset="-78"/>
              <a:cs typeface="DIN Next LT Arabic Light" panose="020B0303020203050203" pitchFamily="34" charset="-78"/>
            </a:endParaRPr>
          </a:p>
        </p:txBody>
      </p:sp>
      <p:sp>
        <p:nvSpPr>
          <p:cNvPr id="47" name="TextBox 46"/>
          <p:cNvSpPr txBox="1"/>
          <p:nvPr/>
        </p:nvSpPr>
        <p:spPr>
          <a:xfrm>
            <a:off x="6096000" y="5119254"/>
            <a:ext cx="2216216" cy="400110"/>
          </a:xfrm>
          <a:prstGeom prst="rect">
            <a:avLst/>
          </a:prstGeom>
          <a:noFill/>
        </p:spPr>
        <p:txBody>
          <a:bodyPr wrap="square" rtlCol="0">
            <a:spAutoFit/>
          </a:bodyPr>
          <a:lstStyle/>
          <a:p>
            <a:pPr algn="r" rtl="1"/>
            <a:r>
              <a:rPr lang="ar-EG" sz="2000" b="1" dirty="0">
                <a:solidFill>
                  <a:schemeClr val="accent4"/>
                </a:solidFill>
                <a:latin typeface="DIN Next LT Arabic Light" panose="020B0303020203050203" pitchFamily="34" charset="-78"/>
                <a:cs typeface="DIN Next LT Arabic Light" panose="020B0303020203050203" pitchFamily="34" charset="-78"/>
              </a:rPr>
              <a:t>أضف عنوان هنا</a:t>
            </a:r>
          </a:p>
        </p:txBody>
      </p:sp>
      <p:sp>
        <p:nvSpPr>
          <p:cNvPr id="48" name="TextBox 47"/>
          <p:cNvSpPr txBox="1"/>
          <p:nvPr/>
        </p:nvSpPr>
        <p:spPr>
          <a:xfrm>
            <a:off x="1487452" y="5388707"/>
            <a:ext cx="6824866" cy="696088"/>
          </a:xfrm>
          <a:prstGeom prst="rect">
            <a:avLst/>
          </a:prstGeom>
          <a:noFill/>
        </p:spPr>
        <p:txBody>
          <a:bodyPr wrap="square" rtlCol="0">
            <a:spAutoFit/>
          </a:bodyPr>
          <a:lstStyle/>
          <a:p>
            <a:pPr algn="just" rtl="1">
              <a:lnSpc>
                <a:spcPct val="150000"/>
              </a:lnSpc>
            </a:pPr>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a:t>
            </a:r>
            <a:endParaRPr lang="en-ID" sz="1400" dirty="0">
              <a:latin typeface="DIN Next LT Arabic Light" panose="020B0303020203050203" pitchFamily="34" charset="-78"/>
              <a:cs typeface="DIN Next LT Arabic Light" panose="020B0303020203050203" pitchFamily="34" charset="-78"/>
            </a:endParaRPr>
          </a:p>
        </p:txBody>
      </p:sp>
      <p:sp>
        <p:nvSpPr>
          <p:cNvPr id="19" name="Rectangle 18"/>
          <p:cNvSpPr/>
          <p:nvPr/>
        </p:nvSpPr>
        <p:spPr>
          <a:xfrm>
            <a:off x="0" y="0"/>
            <a:ext cx="3222885" cy="550085"/>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14353089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2596" y="1930024"/>
            <a:ext cx="2216216" cy="400110"/>
          </a:xfrm>
          <a:prstGeom prst="rect">
            <a:avLst/>
          </a:prstGeom>
          <a:noFill/>
        </p:spPr>
        <p:txBody>
          <a:bodyPr wrap="square" rtlCol="0">
            <a:spAutoFit/>
          </a:bodyPr>
          <a:lstStyle/>
          <a:p>
            <a:pPr algn="r" rtl="1"/>
            <a:r>
              <a:rPr lang="ar-EG" sz="2000" b="1" dirty="0">
                <a:solidFill>
                  <a:schemeClr val="accent1"/>
                </a:solidFill>
                <a:latin typeface="DIN Next LT Arabic Light" panose="020B0303020203050203" pitchFamily="34" charset="-78"/>
                <a:cs typeface="DIN Next LT Arabic Light" panose="020B0303020203050203" pitchFamily="34" charset="-78"/>
              </a:rPr>
              <a:t>أضف عنوان هنا</a:t>
            </a:r>
          </a:p>
        </p:txBody>
      </p:sp>
      <p:sp>
        <p:nvSpPr>
          <p:cNvPr id="3" name="TextBox 2"/>
          <p:cNvSpPr txBox="1"/>
          <p:nvPr/>
        </p:nvSpPr>
        <p:spPr>
          <a:xfrm>
            <a:off x="960854" y="2242563"/>
            <a:ext cx="2531685" cy="1019253"/>
          </a:xfrm>
          <a:prstGeom prst="rect">
            <a:avLst/>
          </a:prstGeom>
          <a:noFill/>
        </p:spPr>
        <p:txBody>
          <a:bodyPr wrap="square" rtlCol="0">
            <a:spAutoFit/>
          </a:bodyPr>
          <a:lstStyle/>
          <a:p>
            <a:pPr algn="justLow" rtl="1">
              <a:lnSpc>
                <a:spcPct val="150000"/>
              </a:lnSpc>
            </a:pPr>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endParaRPr lang="en-ID" sz="1400" dirty="0">
              <a:latin typeface="DIN Next LT Arabic Light" panose="020B0303020203050203" pitchFamily="34" charset="-78"/>
              <a:cs typeface="DIN Next LT Arabic Light" panose="020B0303020203050203" pitchFamily="34" charset="-78"/>
            </a:endParaRPr>
          </a:p>
        </p:txBody>
      </p:sp>
      <p:sp>
        <p:nvSpPr>
          <p:cNvPr id="4" name="TextBox 3"/>
          <p:cNvSpPr txBox="1"/>
          <p:nvPr/>
        </p:nvSpPr>
        <p:spPr>
          <a:xfrm>
            <a:off x="1162567" y="4327124"/>
            <a:ext cx="2216216" cy="400110"/>
          </a:xfrm>
          <a:prstGeom prst="rect">
            <a:avLst/>
          </a:prstGeom>
          <a:noFill/>
        </p:spPr>
        <p:txBody>
          <a:bodyPr wrap="square" rtlCol="0">
            <a:spAutoFit/>
          </a:bodyPr>
          <a:lstStyle/>
          <a:p>
            <a:pPr algn="r" rtl="1"/>
            <a:r>
              <a:rPr lang="ar-EG" sz="2000" b="1">
                <a:solidFill>
                  <a:schemeClr val="accent2"/>
                </a:solidFill>
                <a:latin typeface="DIN Next LT Arabic Light" panose="020B0303020203050203" pitchFamily="34" charset="-78"/>
                <a:cs typeface="DIN Next LT Arabic Light" panose="020B0303020203050203" pitchFamily="34" charset="-78"/>
              </a:rPr>
              <a:t>أضف عنوان هنا</a:t>
            </a:r>
            <a:endParaRPr lang="ar-EG" sz="2000" b="1" dirty="0">
              <a:solidFill>
                <a:schemeClr val="accent2"/>
              </a:solidFill>
              <a:latin typeface="DIN Next LT Arabic Light" panose="020B0303020203050203" pitchFamily="34" charset="-78"/>
              <a:cs typeface="DIN Next LT Arabic Light" panose="020B0303020203050203" pitchFamily="34" charset="-78"/>
            </a:endParaRPr>
          </a:p>
        </p:txBody>
      </p:sp>
      <p:sp>
        <p:nvSpPr>
          <p:cNvPr id="5" name="TextBox 4"/>
          <p:cNvSpPr txBox="1"/>
          <p:nvPr/>
        </p:nvSpPr>
        <p:spPr>
          <a:xfrm>
            <a:off x="857760" y="4639663"/>
            <a:ext cx="2531685" cy="1019253"/>
          </a:xfrm>
          <a:prstGeom prst="rect">
            <a:avLst/>
          </a:prstGeom>
          <a:noFill/>
        </p:spPr>
        <p:txBody>
          <a:bodyPr wrap="square" rtlCol="0">
            <a:spAutoFit/>
          </a:bodyPr>
          <a:lstStyle/>
          <a:p>
            <a:pPr algn="justLow" rtl="1">
              <a:lnSpc>
                <a:spcPct val="150000"/>
              </a:lnSpc>
            </a:pPr>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endParaRPr lang="en-ID" sz="1400" dirty="0">
              <a:latin typeface="DIN Next LT Arabic Light" panose="020B0303020203050203" pitchFamily="34" charset="-78"/>
              <a:cs typeface="DIN Next LT Arabic Light" panose="020B0303020203050203" pitchFamily="34" charset="-78"/>
            </a:endParaRPr>
          </a:p>
        </p:txBody>
      </p:sp>
      <p:sp>
        <p:nvSpPr>
          <p:cNvPr id="6" name="TextBox 5"/>
          <p:cNvSpPr txBox="1"/>
          <p:nvPr/>
        </p:nvSpPr>
        <p:spPr>
          <a:xfrm>
            <a:off x="8699461" y="1930024"/>
            <a:ext cx="2531684" cy="400110"/>
          </a:xfrm>
          <a:prstGeom prst="rect">
            <a:avLst/>
          </a:prstGeom>
          <a:noFill/>
        </p:spPr>
        <p:txBody>
          <a:bodyPr wrap="square" rtlCol="0">
            <a:spAutoFit/>
          </a:bodyPr>
          <a:lstStyle/>
          <a:p>
            <a:pPr algn="l" rtl="1"/>
            <a:r>
              <a:rPr lang="ar-EG" sz="2000" b="1" dirty="0">
                <a:solidFill>
                  <a:schemeClr val="accent3"/>
                </a:solidFill>
                <a:latin typeface="DIN Next LT Arabic Light" panose="020B0303020203050203" pitchFamily="34" charset="-78"/>
                <a:cs typeface="DIN Next LT Arabic Light" panose="020B0303020203050203" pitchFamily="34" charset="-78"/>
              </a:rPr>
              <a:t>أضف عنوان هنا</a:t>
            </a:r>
          </a:p>
        </p:txBody>
      </p:sp>
      <p:sp>
        <p:nvSpPr>
          <p:cNvPr id="7" name="TextBox 6"/>
          <p:cNvSpPr txBox="1"/>
          <p:nvPr/>
        </p:nvSpPr>
        <p:spPr>
          <a:xfrm>
            <a:off x="8699461" y="2242563"/>
            <a:ext cx="2531685" cy="1020600"/>
          </a:xfrm>
          <a:prstGeom prst="rect">
            <a:avLst/>
          </a:prstGeom>
          <a:noFill/>
        </p:spPr>
        <p:txBody>
          <a:bodyPr wrap="square" rtlCol="0">
            <a:spAutoFit/>
          </a:bodyPr>
          <a:lstStyle/>
          <a:p>
            <a:pPr algn="justLow" rtl="1">
              <a:lnSpc>
                <a:spcPct val="150000"/>
              </a:lnSpc>
            </a:pPr>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endParaRPr lang="en-ID" sz="1400" dirty="0">
              <a:latin typeface="DIN Next LT Arabic Light" panose="020B0303020203050203" pitchFamily="34" charset="-78"/>
              <a:cs typeface="DIN Next LT Arabic Light" panose="020B0303020203050203" pitchFamily="34" charset="-78"/>
            </a:endParaRPr>
          </a:p>
        </p:txBody>
      </p:sp>
      <p:sp>
        <p:nvSpPr>
          <p:cNvPr id="8" name="TextBox 7"/>
          <p:cNvSpPr txBox="1"/>
          <p:nvPr/>
        </p:nvSpPr>
        <p:spPr>
          <a:xfrm>
            <a:off x="8351176" y="4713845"/>
            <a:ext cx="2531684" cy="400110"/>
          </a:xfrm>
          <a:prstGeom prst="rect">
            <a:avLst/>
          </a:prstGeom>
          <a:noFill/>
        </p:spPr>
        <p:txBody>
          <a:bodyPr wrap="square" rtlCol="0">
            <a:spAutoFit/>
          </a:bodyPr>
          <a:lstStyle/>
          <a:p>
            <a:pPr algn="l" rtl="1"/>
            <a:r>
              <a:rPr lang="ar-EG" sz="2000" b="1" dirty="0">
                <a:solidFill>
                  <a:schemeClr val="accent4"/>
                </a:solidFill>
                <a:latin typeface="DIN Next LT Arabic Light" panose="020B0303020203050203" pitchFamily="34" charset="-78"/>
                <a:cs typeface="DIN Next LT Arabic Light" panose="020B0303020203050203" pitchFamily="34" charset="-78"/>
              </a:rPr>
              <a:t>أضف عنوان هنا</a:t>
            </a:r>
          </a:p>
        </p:txBody>
      </p:sp>
      <p:sp>
        <p:nvSpPr>
          <p:cNvPr id="9" name="TextBox 8"/>
          <p:cNvSpPr txBox="1"/>
          <p:nvPr/>
        </p:nvSpPr>
        <p:spPr>
          <a:xfrm>
            <a:off x="8351175" y="5026384"/>
            <a:ext cx="2531685" cy="1019253"/>
          </a:xfrm>
          <a:prstGeom prst="rect">
            <a:avLst/>
          </a:prstGeom>
          <a:noFill/>
        </p:spPr>
        <p:txBody>
          <a:bodyPr wrap="square" rtlCol="0">
            <a:spAutoFit/>
          </a:bodyPr>
          <a:lstStyle/>
          <a:p>
            <a:pPr algn="justLow" rtl="1">
              <a:lnSpc>
                <a:spcPct val="150000"/>
              </a:lnSpc>
            </a:pPr>
            <a:r>
              <a:rPr lang="ar-EG" sz="140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endParaRPr lang="en-ID" sz="1400" dirty="0">
              <a:latin typeface="DIN Next LT Arabic Light" panose="020B0303020203050203" pitchFamily="34" charset="-78"/>
              <a:cs typeface="DIN Next LT Arabic Light" panose="020B0303020203050203" pitchFamily="34" charset="-78"/>
            </a:endParaRPr>
          </a:p>
        </p:txBody>
      </p:sp>
      <p:grpSp>
        <p:nvGrpSpPr>
          <p:cNvPr id="10" name="Group 9"/>
          <p:cNvGrpSpPr/>
          <p:nvPr/>
        </p:nvGrpSpPr>
        <p:grpSpPr>
          <a:xfrm flipH="1">
            <a:off x="4502540" y="1750572"/>
            <a:ext cx="3252334" cy="4275474"/>
            <a:chOff x="4392195" y="1832887"/>
            <a:chExt cx="3263937" cy="4290725"/>
          </a:xfrm>
        </p:grpSpPr>
        <p:sp>
          <p:nvSpPr>
            <p:cNvPr id="11" name="Freeform 9">
              <a:extLst>
                <a:ext uri="{FF2B5EF4-FFF2-40B4-BE49-F238E27FC236}">
                  <a16:creationId xmlns:a16="http://schemas.microsoft.com/office/drawing/2014/main" id="{05F05017-1A72-4EC8-8330-7D37BF4FB3EB}"/>
                </a:ext>
              </a:extLst>
            </p:cNvPr>
            <p:cNvSpPr>
              <a:spLocks/>
            </p:cNvSpPr>
            <p:nvPr/>
          </p:nvSpPr>
          <p:spPr bwMode="auto">
            <a:xfrm>
              <a:off x="5261110" y="4054127"/>
              <a:ext cx="1199347" cy="1387816"/>
            </a:xfrm>
            <a:custGeom>
              <a:avLst/>
              <a:gdLst>
                <a:gd name="T0" fmla="*/ 2398 w 2398"/>
                <a:gd name="T1" fmla="*/ 0 h 2774"/>
                <a:gd name="T2" fmla="*/ 1249 w 2398"/>
                <a:gd name="T3" fmla="*/ 2774 h 2774"/>
                <a:gd name="T4" fmla="*/ 0 w 2398"/>
                <a:gd name="T5" fmla="*/ 1526 h 2774"/>
                <a:gd name="T6" fmla="*/ 632 w 2398"/>
                <a:gd name="T7" fmla="*/ 0 h 2774"/>
                <a:gd name="T8" fmla="*/ 2398 w 2398"/>
                <a:gd name="T9" fmla="*/ 0 h 2774"/>
              </a:gdLst>
              <a:ahLst/>
              <a:cxnLst>
                <a:cxn ang="0">
                  <a:pos x="T0" y="T1"/>
                </a:cxn>
                <a:cxn ang="0">
                  <a:pos x="T2" y="T3"/>
                </a:cxn>
                <a:cxn ang="0">
                  <a:pos x="T4" y="T5"/>
                </a:cxn>
                <a:cxn ang="0">
                  <a:pos x="T6" y="T7"/>
                </a:cxn>
                <a:cxn ang="0">
                  <a:pos x="T8" y="T9"/>
                </a:cxn>
              </a:cxnLst>
              <a:rect l="0" t="0" r="r" b="b"/>
              <a:pathLst>
                <a:path w="2398" h="2774">
                  <a:moveTo>
                    <a:pt x="2398" y="0"/>
                  </a:moveTo>
                  <a:cubicBezTo>
                    <a:pt x="2398" y="1040"/>
                    <a:pt x="1985" y="2038"/>
                    <a:pt x="1249" y="2774"/>
                  </a:cubicBezTo>
                  <a:lnTo>
                    <a:pt x="0" y="1526"/>
                  </a:lnTo>
                  <a:cubicBezTo>
                    <a:pt x="405" y="1121"/>
                    <a:pt x="632" y="572"/>
                    <a:pt x="632" y="0"/>
                  </a:cubicBezTo>
                  <a:lnTo>
                    <a:pt x="2398" y="0"/>
                  </a:lnTo>
                  <a:close/>
                </a:path>
              </a:pathLst>
            </a:custGeom>
            <a:solidFill>
              <a:schemeClr val="accent2"/>
            </a:solidFill>
            <a:ln w="0">
              <a:noFill/>
              <a:prstDash val="solid"/>
              <a:round/>
              <a:headEnd/>
              <a:tailEnd/>
            </a:ln>
          </p:spPr>
          <p:txBody>
            <a:bodyPr vert="horz" wrap="square" lIns="91440" tIns="45720" rIns="91440" bIns="274320" numCol="1" anchor="ctr" anchorCtr="0" compatLnSpc="1">
              <a:prstTxWarp prst="textNoShape">
                <a:avLst/>
              </a:prstTxWarp>
            </a:bodyPr>
            <a:lstStyle/>
            <a:p>
              <a:pPr algn="ctr" rtl="1"/>
              <a:r>
                <a:rPr lang="en-US" sz="3600" b="1" dirty="0">
                  <a:solidFill>
                    <a:schemeClr val="bg1"/>
                  </a:solidFill>
                  <a:latin typeface="DIN Next LT Arabic Light" panose="020B0303020203050203" pitchFamily="34" charset="-78"/>
                  <a:cs typeface="DIN Next LT Arabic Light" panose="020B0303020203050203" pitchFamily="34" charset="-78"/>
                </a:rPr>
                <a:t>02</a:t>
              </a:r>
            </a:p>
          </p:txBody>
        </p:sp>
        <p:sp>
          <p:nvSpPr>
            <p:cNvPr id="12" name="Freeform 11">
              <a:extLst>
                <a:ext uri="{FF2B5EF4-FFF2-40B4-BE49-F238E27FC236}">
                  <a16:creationId xmlns:a16="http://schemas.microsoft.com/office/drawing/2014/main" id="{884089BF-6B6E-4016-A3F4-377C00F58667}"/>
                </a:ext>
              </a:extLst>
            </p:cNvPr>
            <p:cNvSpPr>
              <a:spLocks/>
            </p:cNvSpPr>
            <p:nvPr/>
          </p:nvSpPr>
          <p:spPr bwMode="auto">
            <a:xfrm>
              <a:off x="4392195" y="4923041"/>
              <a:ext cx="1387816" cy="1200571"/>
            </a:xfrm>
            <a:custGeom>
              <a:avLst/>
              <a:gdLst>
                <a:gd name="T0" fmla="*/ 2774 w 2774"/>
                <a:gd name="T1" fmla="*/ 1249 h 2398"/>
                <a:gd name="T2" fmla="*/ 0 w 2774"/>
                <a:gd name="T3" fmla="*/ 2398 h 2398"/>
                <a:gd name="T4" fmla="*/ 0 w 2774"/>
                <a:gd name="T5" fmla="*/ 632 h 2398"/>
                <a:gd name="T6" fmla="*/ 1526 w 2774"/>
                <a:gd name="T7" fmla="*/ 0 h 2398"/>
                <a:gd name="T8" fmla="*/ 2774 w 2774"/>
                <a:gd name="T9" fmla="*/ 1249 h 2398"/>
              </a:gdLst>
              <a:ahLst/>
              <a:cxnLst>
                <a:cxn ang="0">
                  <a:pos x="T0" y="T1"/>
                </a:cxn>
                <a:cxn ang="0">
                  <a:pos x="T2" y="T3"/>
                </a:cxn>
                <a:cxn ang="0">
                  <a:pos x="T4" y="T5"/>
                </a:cxn>
                <a:cxn ang="0">
                  <a:pos x="T6" y="T7"/>
                </a:cxn>
                <a:cxn ang="0">
                  <a:pos x="T8" y="T9"/>
                </a:cxn>
              </a:cxnLst>
              <a:rect l="0" t="0" r="r" b="b"/>
              <a:pathLst>
                <a:path w="2774" h="2398">
                  <a:moveTo>
                    <a:pt x="2774" y="1249"/>
                  </a:moveTo>
                  <a:cubicBezTo>
                    <a:pt x="2038" y="1985"/>
                    <a:pt x="1040" y="2398"/>
                    <a:pt x="0" y="2398"/>
                  </a:cubicBezTo>
                  <a:lnTo>
                    <a:pt x="0" y="632"/>
                  </a:lnTo>
                  <a:cubicBezTo>
                    <a:pt x="572" y="632"/>
                    <a:pt x="1121" y="405"/>
                    <a:pt x="1526" y="0"/>
                  </a:cubicBezTo>
                  <a:lnTo>
                    <a:pt x="2774" y="1249"/>
                  </a:lnTo>
                  <a:close/>
                </a:path>
              </a:pathLst>
            </a:custGeom>
            <a:solidFill>
              <a:schemeClr val="accent1"/>
            </a:solidFill>
            <a:ln w="0">
              <a:noFill/>
              <a:prstDash val="solid"/>
              <a:round/>
              <a:headEnd/>
              <a:tailEnd/>
            </a:ln>
          </p:spPr>
          <p:txBody>
            <a:bodyPr vert="horz" wrap="square" lIns="91440" tIns="45720" rIns="365760" bIns="45720" numCol="1" anchor="ctr" anchorCtr="0" compatLnSpc="1">
              <a:prstTxWarp prst="textNoShape">
                <a:avLst/>
              </a:prstTxWarp>
            </a:bodyPr>
            <a:lstStyle/>
            <a:p>
              <a:pPr algn="ctr" rtl="1"/>
              <a:r>
                <a:rPr lang="en-US" sz="3600" b="1" dirty="0">
                  <a:solidFill>
                    <a:schemeClr val="bg1"/>
                  </a:solidFill>
                  <a:latin typeface="DIN Next LT Arabic Light" panose="020B0303020203050203" pitchFamily="34" charset="-78"/>
                  <a:cs typeface="DIN Next LT Arabic Light" panose="020B0303020203050203" pitchFamily="34" charset="-78"/>
                </a:rPr>
                <a:t>01</a:t>
              </a:r>
            </a:p>
          </p:txBody>
        </p:sp>
        <p:sp>
          <p:nvSpPr>
            <p:cNvPr id="13" name="Freeform 17">
              <a:extLst>
                <a:ext uri="{FF2B5EF4-FFF2-40B4-BE49-F238E27FC236}">
                  <a16:creationId xmlns:a16="http://schemas.microsoft.com/office/drawing/2014/main" id="{4DE37E95-4E07-452C-90B0-9F39E8DD9D01}"/>
                </a:ext>
              </a:extLst>
            </p:cNvPr>
            <p:cNvSpPr>
              <a:spLocks/>
            </p:cNvSpPr>
            <p:nvPr/>
          </p:nvSpPr>
          <p:spPr bwMode="auto">
            <a:xfrm>
              <a:off x="5586647" y="2514557"/>
              <a:ext cx="1199347" cy="1389040"/>
            </a:xfrm>
            <a:custGeom>
              <a:avLst/>
              <a:gdLst>
                <a:gd name="T0" fmla="*/ 0 w 2398"/>
                <a:gd name="T1" fmla="*/ 2774 h 2774"/>
                <a:gd name="T2" fmla="*/ 1149 w 2398"/>
                <a:gd name="T3" fmla="*/ 0 h 2774"/>
                <a:gd name="T4" fmla="*/ 2398 w 2398"/>
                <a:gd name="T5" fmla="*/ 1248 h 2774"/>
                <a:gd name="T6" fmla="*/ 1766 w 2398"/>
                <a:gd name="T7" fmla="*/ 2774 h 2774"/>
                <a:gd name="T8" fmla="*/ 0 w 2398"/>
                <a:gd name="T9" fmla="*/ 2774 h 2774"/>
              </a:gdLst>
              <a:ahLst/>
              <a:cxnLst>
                <a:cxn ang="0">
                  <a:pos x="T0" y="T1"/>
                </a:cxn>
                <a:cxn ang="0">
                  <a:pos x="T2" y="T3"/>
                </a:cxn>
                <a:cxn ang="0">
                  <a:pos x="T4" y="T5"/>
                </a:cxn>
                <a:cxn ang="0">
                  <a:pos x="T6" y="T7"/>
                </a:cxn>
                <a:cxn ang="0">
                  <a:pos x="T8" y="T9"/>
                </a:cxn>
              </a:cxnLst>
              <a:rect l="0" t="0" r="r" b="b"/>
              <a:pathLst>
                <a:path w="2398" h="2774">
                  <a:moveTo>
                    <a:pt x="0" y="2774"/>
                  </a:moveTo>
                  <a:cubicBezTo>
                    <a:pt x="0" y="1734"/>
                    <a:pt x="413" y="735"/>
                    <a:pt x="1149" y="0"/>
                  </a:cubicBezTo>
                  <a:lnTo>
                    <a:pt x="2398" y="1248"/>
                  </a:lnTo>
                  <a:cubicBezTo>
                    <a:pt x="1993" y="1653"/>
                    <a:pt x="1766" y="2202"/>
                    <a:pt x="1766" y="2774"/>
                  </a:cubicBezTo>
                  <a:lnTo>
                    <a:pt x="0" y="2774"/>
                  </a:lnTo>
                  <a:close/>
                </a:path>
              </a:pathLst>
            </a:custGeom>
            <a:solidFill>
              <a:schemeClr val="accent3"/>
            </a:solidFill>
            <a:ln w="0">
              <a:noFill/>
              <a:prstDash val="solid"/>
              <a:round/>
              <a:headEnd/>
              <a:tailEnd/>
            </a:ln>
          </p:spPr>
          <p:txBody>
            <a:bodyPr vert="horz" wrap="square" lIns="91440" tIns="274320" rIns="91440" bIns="45720" numCol="1" anchor="ctr" anchorCtr="0" compatLnSpc="1">
              <a:prstTxWarp prst="textNoShape">
                <a:avLst/>
              </a:prstTxWarp>
            </a:bodyPr>
            <a:lstStyle/>
            <a:p>
              <a:pPr algn="ctr" rtl="1"/>
              <a:r>
                <a:rPr lang="en-US" sz="3600" b="1" dirty="0">
                  <a:solidFill>
                    <a:schemeClr val="bg1"/>
                  </a:solidFill>
                  <a:latin typeface="DIN Next LT Arabic Light" panose="020B0303020203050203" pitchFamily="34" charset="-78"/>
                  <a:cs typeface="DIN Next LT Arabic Light" panose="020B0303020203050203" pitchFamily="34" charset="-78"/>
                </a:rPr>
                <a:t>03</a:t>
              </a:r>
            </a:p>
          </p:txBody>
        </p:sp>
        <p:sp>
          <p:nvSpPr>
            <p:cNvPr id="14" name="Freeform 19">
              <a:extLst>
                <a:ext uri="{FF2B5EF4-FFF2-40B4-BE49-F238E27FC236}">
                  <a16:creationId xmlns:a16="http://schemas.microsoft.com/office/drawing/2014/main" id="{CC602BC0-26C0-4616-B275-DAFD25EABABE}"/>
                </a:ext>
              </a:extLst>
            </p:cNvPr>
            <p:cNvSpPr>
              <a:spLocks/>
            </p:cNvSpPr>
            <p:nvPr/>
          </p:nvSpPr>
          <p:spPr bwMode="auto">
            <a:xfrm>
              <a:off x="6268316" y="1832887"/>
              <a:ext cx="1387816" cy="1200571"/>
            </a:xfrm>
            <a:custGeom>
              <a:avLst/>
              <a:gdLst>
                <a:gd name="T0" fmla="*/ 0 w 2774"/>
                <a:gd name="T1" fmla="*/ 1149 h 2398"/>
                <a:gd name="T2" fmla="*/ 2774 w 2774"/>
                <a:gd name="T3" fmla="*/ 0 h 2398"/>
                <a:gd name="T4" fmla="*/ 2774 w 2774"/>
                <a:gd name="T5" fmla="*/ 1766 h 2398"/>
                <a:gd name="T6" fmla="*/ 1248 w 2774"/>
                <a:gd name="T7" fmla="*/ 2398 h 2398"/>
                <a:gd name="T8" fmla="*/ 0 w 2774"/>
                <a:gd name="T9" fmla="*/ 1149 h 2398"/>
              </a:gdLst>
              <a:ahLst/>
              <a:cxnLst>
                <a:cxn ang="0">
                  <a:pos x="T0" y="T1"/>
                </a:cxn>
                <a:cxn ang="0">
                  <a:pos x="T2" y="T3"/>
                </a:cxn>
                <a:cxn ang="0">
                  <a:pos x="T4" y="T5"/>
                </a:cxn>
                <a:cxn ang="0">
                  <a:pos x="T6" y="T7"/>
                </a:cxn>
                <a:cxn ang="0">
                  <a:pos x="T8" y="T9"/>
                </a:cxn>
              </a:cxnLst>
              <a:rect l="0" t="0" r="r" b="b"/>
              <a:pathLst>
                <a:path w="2774" h="2398">
                  <a:moveTo>
                    <a:pt x="0" y="1149"/>
                  </a:moveTo>
                  <a:cubicBezTo>
                    <a:pt x="735" y="413"/>
                    <a:pt x="1734" y="0"/>
                    <a:pt x="2774" y="0"/>
                  </a:cubicBezTo>
                  <a:lnTo>
                    <a:pt x="2774" y="1766"/>
                  </a:lnTo>
                  <a:cubicBezTo>
                    <a:pt x="2202" y="1766"/>
                    <a:pt x="1653" y="1993"/>
                    <a:pt x="1248" y="2398"/>
                  </a:cubicBezTo>
                  <a:lnTo>
                    <a:pt x="0" y="1149"/>
                  </a:lnTo>
                  <a:close/>
                </a:path>
              </a:pathLst>
            </a:custGeom>
            <a:solidFill>
              <a:schemeClr val="accent4"/>
            </a:solidFill>
            <a:ln w="0">
              <a:noFill/>
              <a:prstDash val="solid"/>
              <a:round/>
              <a:headEnd/>
              <a:tailEnd/>
            </a:ln>
          </p:spPr>
          <p:txBody>
            <a:bodyPr vert="horz" wrap="square" lIns="274320" tIns="45720" rIns="91440" bIns="45720" numCol="1" anchor="ctr" anchorCtr="0" compatLnSpc="1">
              <a:prstTxWarp prst="textNoShape">
                <a:avLst/>
              </a:prstTxWarp>
            </a:bodyPr>
            <a:lstStyle/>
            <a:p>
              <a:pPr algn="ctr" rtl="1"/>
              <a:r>
                <a:rPr lang="en-US" sz="3600" b="1" dirty="0">
                  <a:solidFill>
                    <a:schemeClr val="bg1"/>
                  </a:solidFill>
                  <a:latin typeface="DIN Next LT Arabic Light" panose="020B0303020203050203" pitchFamily="34" charset="-78"/>
                  <a:cs typeface="DIN Next LT Arabic Light" panose="020B0303020203050203" pitchFamily="34" charset="-78"/>
                </a:rPr>
                <a:t>04</a:t>
              </a:r>
            </a:p>
          </p:txBody>
        </p:sp>
      </p:grpSp>
      <p:sp>
        <p:nvSpPr>
          <p:cNvPr id="15" name="Freeform 14"/>
          <p:cNvSpPr>
            <a:spLocks noEditPoints="1"/>
          </p:cNvSpPr>
          <p:nvPr/>
        </p:nvSpPr>
        <p:spPr bwMode="auto">
          <a:xfrm>
            <a:off x="7055540" y="2946875"/>
            <a:ext cx="1879436" cy="1882868"/>
          </a:xfrm>
          <a:custGeom>
            <a:avLst/>
            <a:gdLst>
              <a:gd name="T0" fmla="*/ 104 w 232"/>
              <a:gd name="T1" fmla="*/ 54 h 232"/>
              <a:gd name="T2" fmla="*/ 109 w 232"/>
              <a:gd name="T3" fmla="*/ 50 h 232"/>
              <a:gd name="T4" fmla="*/ 128 w 232"/>
              <a:gd name="T5" fmla="*/ 50 h 232"/>
              <a:gd name="T6" fmla="*/ 116 w 232"/>
              <a:gd name="T7" fmla="*/ 53 h 232"/>
              <a:gd name="T8" fmla="*/ 177 w 232"/>
              <a:gd name="T9" fmla="*/ 77 h 232"/>
              <a:gd name="T10" fmla="*/ 169 w 232"/>
              <a:gd name="T11" fmla="*/ 69 h 232"/>
              <a:gd name="T12" fmla="*/ 168 w 232"/>
              <a:gd name="T13" fmla="*/ 68 h 232"/>
              <a:gd name="T14" fmla="*/ 173 w 232"/>
              <a:gd name="T15" fmla="*/ 80 h 232"/>
              <a:gd name="T16" fmla="*/ 107 w 232"/>
              <a:gd name="T17" fmla="*/ 32 h 232"/>
              <a:gd name="T18" fmla="*/ 124 w 232"/>
              <a:gd name="T19" fmla="*/ 37 h 232"/>
              <a:gd name="T20" fmla="*/ 184 w 232"/>
              <a:gd name="T21" fmla="*/ 67 h 232"/>
              <a:gd name="T22" fmla="*/ 176 w 232"/>
              <a:gd name="T23" fmla="*/ 63 h 232"/>
              <a:gd name="T24" fmla="*/ 184 w 232"/>
              <a:gd name="T25" fmla="*/ 67 h 232"/>
              <a:gd name="T26" fmla="*/ 116 w 232"/>
              <a:gd name="T27" fmla="*/ 232 h 232"/>
              <a:gd name="T28" fmla="*/ 116 w 232"/>
              <a:gd name="T29" fmla="*/ 0 h 232"/>
              <a:gd name="T30" fmla="*/ 191 w 232"/>
              <a:gd name="T31" fmla="*/ 128 h 232"/>
              <a:gd name="T32" fmla="*/ 181 w 232"/>
              <a:gd name="T33" fmla="*/ 78 h 232"/>
              <a:gd name="T34" fmla="*/ 181 w 232"/>
              <a:gd name="T35" fmla="*/ 75 h 232"/>
              <a:gd name="T36" fmla="*/ 182 w 232"/>
              <a:gd name="T37" fmla="*/ 74 h 232"/>
              <a:gd name="T38" fmla="*/ 189 w 232"/>
              <a:gd name="T39" fmla="*/ 69 h 232"/>
              <a:gd name="T40" fmla="*/ 179 w 232"/>
              <a:gd name="T41" fmla="*/ 56 h 232"/>
              <a:gd name="T42" fmla="*/ 171 w 232"/>
              <a:gd name="T43" fmla="*/ 61 h 232"/>
              <a:gd name="T44" fmla="*/ 170 w 232"/>
              <a:gd name="T45" fmla="*/ 64 h 232"/>
              <a:gd name="T46" fmla="*/ 167 w 232"/>
              <a:gd name="T47" fmla="*/ 64 h 232"/>
              <a:gd name="T48" fmla="*/ 132 w 232"/>
              <a:gd name="T49" fmla="*/ 55 h 232"/>
              <a:gd name="T50" fmla="*/ 130 w 232"/>
              <a:gd name="T51" fmla="*/ 46 h 232"/>
              <a:gd name="T52" fmla="*/ 124 w 232"/>
              <a:gd name="T53" fmla="*/ 41 h 232"/>
              <a:gd name="T54" fmla="*/ 129 w 232"/>
              <a:gd name="T55" fmla="*/ 39 h 232"/>
              <a:gd name="T56" fmla="*/ 127 w 232"/>
              <a:gd name="T57" fmla="*/ 28 h 232"/>
              <a:gd name="T58" fmla="*/ 103 w 232"/>
              <a:gd name="T59" fmla="*/ 30 h 232"/>
              <a:gd name="T60" fmla="*/ 105 w 232"/>
              <a:gd name="T61" fmla="*/ 41 h 232"/>
              <a:gd name="T62" fmla="*/ 107 w 232"/>
              <a:gd name="T63" fmla="*/ 46 h 232"/>
              <a:gd name="T64" fmla="*/ 99 w 232"/>
              <a:gd name="T65" fmla="*/ 48 h 232"/>
              <a:gd name="T66" fmla="*/ 41 w 232"/>
              <a:gd name="T67" fmla="*/ 128 h 232"/>
              <a:gd name="T68" fmla="*/ 191 w 232"/>
              <a:gd name="T69" fmla="*/ 128 h 232"/>
              <a:gd name="T70" fmla="*/ 116 w 232"/>
              <a:gd name="T71" fmla="*/ 195 h 232"/>
              <a:gd name="T72" fmla="*/ 116 w 232"/>
              <a:gd name="T73" fmla="*/ 62 h 232"/>
              <a:gd name="T74" fmla="*/ 170 w 232"/>
              <a:gd name="T75" fmla="*/ 128 h 232"/>
              <a:gd name="T76" fmla="*/ 116 w 232"/>
              <a:gd name="T77" fmla="*/ 88 h 232"/>
              <a:gd name="T78" fmla="*/ 116 w 232"/>
              <a:gd name="T79" fmla="*/ 169 h 232"/>
              <a:gd name="T80" fmla="*/ 90 w 232"/>
              <a:gd name="T81" fmla="*/ 167 h 232"/>
              <a:gd name="T82" fmla="*/ 103 w 232"/>
              <a:gd name="T83" fmla="*/ 154 h 232"/>
              <a:gd name="T84" fmla="*/ 116 w 232"/>
              <a:gd name="T85" fmla="*/ 163 h 232"/>
              <a:gd name="T86" fmla="*/ 116 w 232"/>
              <a:gd name="T87" fmla="*/ 94 h 232"/>
              <a:gd name="T88" fmla="*/ 72 w 232"/>
              <a:gd name="T89" fmla="*/ 159 h 232"/>
              <a:gd name="T90" fmla="*/ 170 w 232"/>
              <a:gd name="T91" fmla="*/ 12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116" y="53"/>
                </a:moveTo>
                <a:cubicBezTo>
                  <a:pt x="112" y="53"/>
                  <a:pt x="108" y="54"/>
                  <a:pt x="104" y="54"/>
                </a:cubicBezTo>
                <a:cubicBezTo>
                  <a:pt x="104" y="50"/>
                  <a:pt x="104" y="50"/>
                  <a:pt x="104" y="50"/>
                </a:cubicBezTo>
                <a:cubicBezTo>
                  <a:pt x="109" y="50"/>
                  <a:pt x="109" y="50"/>
                  <a:pt x="109" y="50"/>
                </a:cubicBezTo>
                <a:cubicBezTo>
                  <a:pt x="122" y="50"/>
                  <a:pt x="122" y="50"/>
                  <a:pt x="122" y="50"/>
                </a:cubicBezTo>
                <a:cubicBezTo>
                  <a:pt x="128" y="50"/>
                  <a:pt x="128" y="50"/>
                  <a:pt x="128" y="50"/>
                </a:cubicBezTo>
                <a:cubicBezTo>
                  <a:pt x="128" y="54"/>
                  <a:pt x="128" y="54"/>
                  <a:pt x="128" y="54"/>
                </a:cubicBezTo>
                <a:cubicBezTo>
                  <a:pt x="124" y="54"/>
                  <a:pt x="120" y="53"/>
                  <a:pt x="116" y="53"/>
                </a:cubicBezTo>
                <a:close/>
                <a:moveTo>
                  <a:pt x="173" y="80"/>
                </a:moveTo>
                <a:cubicBezTo>
                  <a:pt x="177" y="77"/>
                  <a:pt x="177" y="77"/>
                  <a:pt x="177" y="77"/>
                </a:cubicBezTo>
                <a:cubicBezTo>
                  <a:pt x="176" y="76"/>
                  <a:pt x="176" y="76"/>
                  <a:pt x="176" y="76"/>
                </a:cubicBezTo>
                <a:cubicBezTo>
                  <a:pt x="169" y="69"/>
                  <a:pt x="169" y="69"/>
                  <a:pt x="169" y="69"/>
                </a:cubicBezTo>
                <a:cubicBezTo>
                  <a:pt x="169" y="69"/>
                  <a:pt x="169" y="69"/>
                  <a:pt x="169" y="69"/>
                </a:cubicBezTo>
                <a:cubicBezTo>
                  <a:pt x="168" y="68"/>
                  <a:pt x="168" y="68"/>
                  <a:pt x="168" y="68"/>
                </a:cubicBezTo>
                <a:cubicBezTo>
                  <a:pt x="165" y="72"/>
                  <a:pt x="165" y="72"/>
                  <a:pt x="165" y="72"/>
                </a:cubicBezTo>
                <a:cubicBezTo>
                  <a:pt x="168" y="74"/>
                  <a:pt x="171" y="77"/>
                  <a:pt x="173" y="80"/>
                </a:cubicBezTo>
                <a:close/>
                <a:moveTo>
                  <a:pt x="124" y="32"/>
                </a:moveTo>
                <a:cubicBezTo>
                  <a:pt x="107" y="32"/>
                  <a:pt x="107" y="32"/>
                  <a:pt x="107" y="32"/>
                </a:cubicBezTo>
                <a:cubicBezTo>
                  <a:pt x="107" y="37"/>
                  <a:pt x="107" y="37"/>
                  <a:pt x="107" y="37"/>
                </a:cubicBezTo>
                <a:cubicBezTo>
                  <a:pt x="124" y="37"/>
                  <a:pt x="124" y="37"/>
                  <a:pt x="124" y="37"/>
                </a:cubicBezTo>
                <a:lnTo>
                  <a:pt x="124" y="32"/>
                </a:lnTo>
                <a:close/>
                <a:moveTo>
                  <a:pt x="184" y="67"/>
                </a:moveTo>
                <a:cubicBezTo>
                  <a:pt x="178" y="61"/>
                  <a:pt x="178" y="61"/>
                  <a:pt x="178" y="61"/>
                </a:cubicBezTo>
                <a:cubicBezTo>
                  <a:pt x="176" y="63"/>
                  <a:pt x="176" y="63"/>
                  <a:pt x="176" y="63"/>
                </a:cubicBezTo>
                <a:cubicBezTo>
                  <a:pt x="182" y="69"/>
                  <a:pt x="182" y="69"/>
                  <a:pt x="182" y="69"/>
                </a:cubicBezTo>
                <a:lnTo>
                  <a:pt x="184" y="67"/>
                </a:lnTo>
                <a:close/>
                <a:moveTo>
                  <a:pt x="232" y="116"/>
                </a:moveTo>
                <a:cubicBezTo>
                  <a:pt x="232" y="180"/>
                  <a:pt x="180" y="232"/>
                  <a:pt x="116" y="232"/>
                </a:cubicBezTo>
                <a:cubicBezTo>
                  <a:pt x="52" y="232"/>
                  <a:pt x="0" y="180"/>
                  <a:pt x="0" y="116"/>
                </a:cubicBezTo>
                <a:cubicBezTo>
                  <a:pt x="0" y="52"/>
                  <a:pt x="52" y="0"/>
                  <a:pt x="116" y="0"/>
                </a:cubicBezTo>
                <a:cubicBezTo>
                  <a:pt x="180" y="0"/>
                  <a:pt x="232" y="52"/>
                  <a:pt x="232" y="116"/>
                </a:cubicBezTo>
                <a:close/>
                <a:moveTo>
                  <a:pt x="191" y="128"/>
                </a:moveTo>
                <a:cubicBezTo>
                  <a:pt x="191" y="112"/>
                  <a:pt x="185" y="96"/>
                  <a:pt x="176" y="83"/>
                </a:cubicBezTo>
                <a:cubicBezTo>
                  <a:pt x="181" y="78"/>
                  <a:pt x="181" y="78"/>
                  <a:pt x="181" y="78"/>
                </a:cubicBezTo>
                <a:cubicBezTo>
                  <a:pt x="182" y="77"/>
                  <a:pt x="182" y="76"/>
                  <a:pt x="181" y="75"/>
                </a:cubicBezTo>
                <a:cubicBezTo>
                  <a:pt x="181" y="75"/>
                  <a:pt x="181" y="75"/>
                  <a:pt x="181" y="75"/>
                </a:cubicBezTo>
                <a:cubicBezTo>
                  <a:pt x="182" y="74"/>
                  <a:pt x="182" y="74"/>
                  <a:pt x="182" y="74"/>
                </a:cubicBezTo>
                <a:cubicBezTo>
                  <a:pt x="182" y="74"/>
                  <a:pt x="182" y="74"/>
                  <a:pt x="182" y="74"/>
                </a:cubicBezTo>
                <a:cubicBezTo>
                  <a:pt x="183" y="74"/>
                  <a:pt x="183" y="74"/>
                  <a:pt x="184" y="74"/>
                </a:cubicBezTo>
                <a:cubicBezTo>
                  <a:pt x="189" y="69"/>
                  <a:pt x="189" y="69"/>
                  <a:pt x="189" y="69"/>
                </a:cubicBezTo>
                <a:cubicBezTo>
                  <a:pt x="190" y="68"/>
                  <a:pt x="190" y="66"/>
                  <a:pt x="189" y="66"/>
                </a:cubicBezTo>
                <a:cubicBezTo>
                  <a:pt x="179" y="56"/>
                  <a:pt x="179" y="56"/>
                  <a:pt x="179" y="56"/>
                </a:cubicBezTo>
                <a:cubicBezTo>
                  <a:pt x="179" y="55"/>
                  <a:pt x="177" y="55"/>
                  <a:pt x="176" y="56"/>
                </a:cubicBezTo>
                <a:cubicBezTo>
                  <a:pt x="171" y="61"/>
                  <a:pt x="171" y="61"/>
                  <a:pt x="171" y="61"/>
                </a:cubicBezTo>
                <a:cubicBezTo>
                  <a:pt x="171" y="62"/>
                  <a:pt x="171" y="63"/>
                  <a:pt x="171" y="63"/>
                </a:cubicBezTo>
                <a:cubicBezTo>
                  <a:pt x="170" y="64"/>
                  <a:pt x="170" y="64"/>
                  <a:pt x="170" y="64"/>
                </a:cubicBezTo>
                <a:cubicBezTo>
                  <a:pt x="170" y="64"/>
                  <a:pt x="170" y="64"/>
                  <a:pt x="170" y="64"/>
                </a:cubicBezTo>
                <a:cubicBezTo>
                  <a:pt x="169" y="63"/>
                  <a:pt x="168" y="63"/>
                  <a:pt x="167" y="64"/>
                </a:cubicBezTo>
                <a:cubicBezTo>
                  <a:pt x="162" y="69"/>
                  <a:pt x="162" y="69"/>
                  <a:pt x="162" y="69"/>
                </a:cubicBezTo>
                <a:cubicBezTo>
                  <a:pt x="153" y="62"/>
                  <a:pt x="143" y="57"/>
                  <a:pt x="132" y="55"/>
                </a:cubicBezTo>
                <a:cubicBezTo>
                  <a:pt x="132" y="48"/>
                  <a:pt x="132" y="48"/>
                  <a:pt x="132" y="48"/>
                </a:cubicBezTo>
                <a:cubicBezTo>
                  <a:pt x="132" y="47"/>
                  <a:pt x="131" y="46"/>
                  <a:pt x="130" y="46"/>
                </a:cubicBezTo>
                <a:cubicBezTo>
                  <a:pt x="124" y="46"/>
                  <a:pt x="124" y="46"/>
                  <a:pt x="124" y="46"/>
                </a:cubicBezTo>
                <a:cubicBezTo>
                  <a:pt x="124" y="41"/>
                  <a:pt x="124" y="41"/>
                  <a:pt x="124" y="41"/>
                </a:cubicBezTo>
                <a:cubicBezTo>
                  <a:pt x="127" y="41"/>
                  <a:pt x="127" y="41"/>
                  <a:pt x="127" y="41"/>
                </a:cubicBezTo>
                <a:cubicBezTo>
                  <a:pt x="128" y="41"/>
                  <a:pt x="129" y="40"/>
                  <a:pt x="129" y="39"/>
                </a:cubicBezTo>
                <a:cubicBezTo>
                  <a:pt x="129" y="30"/>
                  <a:pt x="129" y="30"/>
                  <a:pt x="129" y="30"/>
                </a:cubicBezTo>
                <a:cubicBezTo>
                  <a:pt x="129" y="29"/>
                  <a:pt x="128" y="28"/>
                  <a:pt x="127" y="28"/>
                </a:cubicBezTo>
                <a:cubicBezTo>
                  <a:pt x="105" y="28"/>
                  <a:pt x="105" y="28"/>
                  <a:pt x="105" y="28"/>
                </a:cubicBezTo>
                <a:cubicBezTo>
                  <a:pt x="104" y="28"/>
                  <a:pt x="103" y="29"/>
                  <a:pt x="103" y="30"/>
                </a:cubicBezTo>
                <a:cubicBezTo>
                  <a:pt x="103" y="39"/>
                  <a:pt x="103" y="39"/>
                  <a:pt x="103" y="39"/>
                </a:cubicBezTo>
                <a:cubicBezTo>
                  <a:pt x="103" y="40"/>
                  <a:pt x="104" y="41"/>
                  <a:pt x="105" y="41"/>
                </a:cubicBezTo>
                <a:cubicBezTo>
                  <a:pt x="107" y="41"/>
                  <a:pt x="107" y="41"/>
                  <a:pt x="107" y="41"/>
                </a:cubicBezTo>
                <a:cubicBezTo>
                  <a:pt x="107" y="46"/>
                  <a:pt x="107" y="46"/>
                  <a:pt x="107" y="46"/>
                </a:cubicBezTo>
                <a:cubicBezTo>
                  <a:pt x="102" y="46"/>
                  <a:pt x="102" y="46"/>
                  <a:pt x="102" y="46"/>
                </a:cubicBezTo>
                <a:cubicBezTo>
                  <a:pt x="100" y="46"/>
                  <a:pt x="99" y="47"/>
                  <a:pt x="99" y="48"/>
                </a:cubicBezTo>
                <a:cubicBezTo>
                  <a:pt x="99" y="55"/>
                  <a:pt x="99" y="55"/>
                  <a:pt x="99" y="55"/>
                </a:cubicBezTo>
                <a:cubicBezTo>
                  <a:pt x="66" y="62"/>
                  <a:pt x="41" y="93"/>
                  <a:pt x="41" y="128"/>
                </a:cubicBezTo>
                <a:cubicBezTo>
                  <a:pt x="41" y="170"/>
                  <a:pt x="74" y="204"/>
                  <a:pt x="116" y="204"/>
                </a:cubicBezTo>
                <a:cubicBezTo>
                  <a:pt x="157" y="204"/>
                  <a:pt x="191" y="170"/>
                  <a:pt x="191" y="128"/>
                </a:cubicBezTo>
                <a:close/>
                <a:moveTo>
                  <a:pt x="183" y="128"/>
                </a:moveTo>
                <a:cubicBezTo>
                  <a:pt x="183" y="165"/>
                  <a:pt x="153" y="195"/>
                  <a:pt x="116" y="195"/>
                </a:cubicBezTo>
                <a:cubicBezTo>
                  <a:pt x="79" y="195"/>
                  <a:pt x="49" y="165"/>
                  <a:pt x="49" y="128"/>
                </a:cubicBezTo>
                <a:cubicBezTo>
                  <a:pt x="49" y="92"/>
                  <a:pt x="79" y="62"/>
                  <a:pt x="116" y="62"/>
                </a:cubicBezTo>
                <a:cubicBezTo>
                  <a:pt x="153" y="62"/>
                  <a:pt x="183" y="92"/>
                  <a:pt x="183" y="128"/>
                </a:cubicBezTo>
                <a:close/>
                <a:moveTo>
                  <a:pt x="170" y="128"/>
                </a:moveTo>
                <a:cubicBezTo>
                  <a:pt x="170" y="99"/>
                  <a:pt x="146" y="74"/>
                  <a:pt x="116" y="74"/>
                </a:cubicBezTo>
                <a:cubicBezTo>
                  <a:pt x="116" y="88"/>
                  <a:pt x="116" y="88"/>
                  <a:pt x="116" y="88"/>
                </a:cubicBezTo>
                <a:cubicBezTo>
                  <a:pt x="139" y="88"/>
                  <a:pt x="157" y="106"/>
                  <a:pt x="157" y="128"/>
                </a:cubicBezTo>
                <a:cubicBezTo>
                  <a:pt x="157" y="151"/>
                  <a:pt x="139" y="169"/>
                  <a:pt x="116" y="169"/>
                </a:cubicBezTo>
                <a:cubicBezTo>
                  <a:pt x="108" y="169"/>
                  <a:pt x="101" y="167"/>
                  <a:pt x="94" y="162"/>
                </a:cubicBezTo>
                <a:cubicBezTo>
                  <a:pt x="90" y="167"/>
                  <a:pt x="90" y="167"/>
                  <a:pt x="90" y="167"/>
                </a:cubicBezTo>
                <a:cubicBezTo>
                  <a:pt x="85" y="150"/>
                  <a:pt x="85" y="150"/>
                  <a:pt x="85" y="150"/>
                </a:cubicBezTo>
                <a:cubicBezTo>
                  <a:pt x="103" y="154"/>
                  <a:pt x="103" y="154"/>
                  <a:pt x="103" y="154"/>
                </a:cubicBezTo>
                <a:cubicBezTo>
                  <a:pt x="99" y="158"/>
                  <a:pt x="99" y="158"/>
                  <a:pt x="99" y="158"/>
                </a:cubicBezTo>
                <a:cubicBezTo>
                  <a:pt x="104" y="161"/>
                  <a:pt x="110" y="163"/>
                  <a:pt x="116" y="163"/>
                </a:cubicBezTo>
                <a:cubicBezTo>
                  <a:pt x="135" y="163"/>
                  <a:pt x="151" y="147"/>
                  <a:pt x="151" y="128"/>
                </a:cubicBezTo>
                <a:cubicBezTo>
                  <a:pt x="151" y="109"/>
                  <a:pt x="135" y="94"/>
                  <a:pt x="116" y="94"/>
                </a:cubicBezTo>
                <a:cubicBezTo>
                  <a:pt x="116" y="127"/>
                  <a:pt x="116" y="127"/>
                  <a:pt x="116" y="127"/>
                </a:cubicBezTo>
                <a:cubicBezTo>
                  <a:pt x="72" y="159"/>
                  <a:pt x="72" y="159"/>
                  <a:pt x="72" y="159"/>
                </a:cubicBezTo>
                <a:cubicBezTo>
                  <a:pt x="82" y="173"/>
                  <a:pt x="98" y="183"/>
                  <a:pt x="116" y="183"/>
                </a:cubicBezTo>
                <a:cubicBezTo>
                  <a:pt x="146" y="183"/>
                  <a:pt x="170" y="158"/>
                  <a:pt x="170" y="128"/>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6" name="Freeform 15"/>
          <p:cNvSpPr>
            <a:spLocks noEditPoints="1"/>
          </p:cNvSpPr>
          <p:nvPr/>
        </p:nvSpPr>
        <p:spPr bwMode="auto">
          <a:xfrm>
            <a:off x="3322439" y="2946875"/>
            <a:ext cx="1879436" cy="1882868"/>
          </a:xfrm>
          <a:custGeom>
            <a:avLst/>
            <a:gdLst>
              <a:gd name="T0" fmla="*/ 120 w 232"/>
              <a:gd name="T1" fmla="*/ 140 h 232"/>
              <a:gd name="T2" fmla="*/ 144 w 232"/>
              <a:gd name="T3" fmla="*/ 116 h 232"/>
              <a:gd name="T4" fmla="*/ 120 w 232"/>
              <a:gd name="T5" fmla="*/ 92 h 232"/>
              <a:gd name="T6" fmla="*/ 96 w 232"/>
              <a:gd name="T7" fmla="*/ 116 h 232"/>
              <a:gd name="T8" fmla="*/ 120 w 232"/>
              <a:gd name="T9" fmla="*/ 140 h 232"/>
              <a:gd name="T10" fmla="*/ 120 w 232"/>
              <a:gd name="T11" fmla="*/ 94 h 232"/>
              <a:gd name="T12" fmla="*/ 141 w 232"/>
              <a:gd name="T13" fmla="*/ 116 h 232"/>
              <a:gd name="T14" fmla="*/ 120 w 232"/>
              <a:gd name="T15" fmla="*/ 137 h 232"/>
              <a:gd name="T16" fmla="*/ 98 w 232"/>
              <a:gd name="T17" fmla="*/ 116 h 232"/>
              <a:gd name="T18" fmla="*/ 120 w 232"/>
              <a:gd name="T19" fmla="*/ 94 h 232"/>
              <a:gd name="T20" fmla="*/ 105 w 232"/>
              <a:gd name="T21" fmla="*/ 116 h 232"/>
              <a:gd name="T22" fmla="*/ 120 w 232"/>
              <a:gd name="T23" fmla="*/ 101 h 232"/>
              <a:gd name="T24" fmla="*/ 134 w 232"/>
              <a:gd name="T25" fmla="*/ 116 h 232"/>
              <a:gd name="T26" fmla="*/ 120 w 232"/>
              <a:gd name="T27" fmla="*/ 130 h 232"/>
              <a:gd name="T28" fmla="*/ 105 w 232"/>
              <a:gd name="T29" fmla="*/ 116 h 232"/>
              <a:gd name="T30" fmla="*/ 116 w 232"/>
              <a:gd name="T31" fmla="*/ 0 h 232"/>
              <a:gd name="T32" fmla="*/ 0 w 232"/>
              <a:gd name="T33" fmla="*/ 116 h 232"/>
              <a:gd name="T34" fmla="*/ 116 w 232"/>
              <a:gd name="T35" fmla="*/ 232 h 232"/>
              <a:gd name="T36" fmla="*/ 232 w 232"/>
              <a:gd name="T37" fmla="*/ 116 h 232"/>
              <a:gd name="T38" fmla="*/ 116 w 232"/>
              <a:gd name="T39" fmla="*/ 0 h 232"/>
              <a:gd name="T40" fmla="*/ 179 w 232"/>
              <a:gd name="T41" fmla="*/ 175 h 232"/>
              <a:gd name="T42" fmla="*/ 60 w 232"/>
              <a:gd name="T43" fmla="*/ 175 h 232"/>
              <a:gd name="T44" fmla="*/ 40 w 232"/>
              <a:gd name="T45" fmla="*/ 141 h 232"/>
              <a:gd name="T46" fmla="*/ 29 w 232"/>
              <a:gd name="T47" fmla="*/ 142 h 232"/>
              <a:gd name="T48" fmla="*/ 41 w 232"/>
              <a:gd name="T49" fmla="*/ 113 h 232"/>
              <a:gd name="T50" fmla="*/ 60 w 232"/>
              <a:gd name="T51" fmla="*/ 138 h 232"/>
              <a:gd name="T52" fmla="*/ 50 w 232"/>
              <a:gd name="T53" fmla="*/ 139 h 232"/>
              <a:gd name="T54" fmla="*/ 68 w 232"/>
              <a:gd name="T55" fmla="*/ 168 h 232"/>
              <a:gd name="T56" fmla="*/ 172 w 232"/>
              <a:gd name="T57" fmla="*/ 168 h 232"/>
              <a:gd name="T58" fmla="*/ 172 w 232"/>
              <a:gd name="T59" fmla="*/ 64 h 232"/>
              <a:gd name="T60" fmla="*/ 68 w 232"/>
              <a:gd name="T61" fmla="*/ 64 h 232"/>
              <a:gd name="T62" fmla="*/ 60 w 232"/>
              <a:gd name="T63" fmla="*/ 56 h 232"/>
              <a:gd name="T64" fmla="*/ 179 w 232"/>
              <a:gd name="T65" fmla="*/ 56 h 232"/>
              <a:gd name="T66" fmla="*/ 179 w 232"/>
              <a:gd name="T67" fmla="*/ 175 h 232"/>
              <a:gd name="T68" fmla="*/ 72 w 232"/>
              <a:gd name="T69" fmla="*/ 103 h 232"/>
              <a:gd name="T70" fmla="*/ 77 w 232"/>
              <a:gd name="T71" fmla="*/ 91 h 232"/>
              <a:gd name="T72" fmla="*/ 92 w 232"/>
              <a:gd name="T73" fmla="*/ 88 h 232"/>
              <a:gd name="T74" fmla="*/ 95 w 232"/>
              <a:gd name="T75" fmla="*/ 73 h 232"/>
              <a:gd name="T76" fmla="*/ 107 w 232"/>
              <a:gd name="T77" fmla="*/ 68 h 232"/>
              <a:gd name="T78" fmla="*/ 120 w 232"/>
              <a:gd name="T79" fmla="*/ 77 h 232"/>
              <a:gd name="T80" fmla="*/ 133 w 232"/>
              <a:gd name="T81" fmla="*/ 68 h 232"/>
              <a:gd name="T82" fmla="*/ 145 w 232"/>
              <a:gd name="T83" fmla="*/ 73 h 232"/>
              <a:gd name="T84" fmla="*/ 147 w 232"/>
              <a:gd name="T85" fmla="*/ 88 h 232"/>
              <a:gd name="T86" fmla="*/ 163 w 232"/>
              <a:gd name="T87" fmla="*/ 91 h 232"/>
              <a:gd name="T88" fmla="*/ 168 w 232"/>
              <a:gd name="T89" fmla="*/ 103 h 232"/>
              <a:gd name="T90" fmla="*/ 159 w 232"/>
              <a:gd name="T91" fmla="*/ 116 h 232"/>
              <a:gd name="T92" fmla="*/ 168 w 232"/>
              <a:gd name="T93" fmla="*/ 128 h 232"/>
              <a:gd name="T94" fmla="*/ 163 w 232"/>
              <a:gd name="T95" fmla="*/ 141 h 232"/>
              <a:gd name="T96" fmla="*/ 147 w 232"/>
              <a:gd name="T97" fmla="*/ 143 h 232"/>
              <a:gd name="T98" fmla="*/ 145 w 232"/>
              <a:gd name="T99" fmla="*/ 159 h 232"/>
              <a:gd name="T100" fmla="*/ 133 w 232"/>
              <a:gd name="T101" fmla="*/ 164 h 232"/>
              <a:gd name="T102" fmla="*/ 120 w 232"/>
              <a:gd name="T103" fmla="*/ 155 h 232"/>
              <a:gd name="T104" fmla="*/ 107 w 232"/>
              <a:gd name="T105" fmla="*/ 164 h 232"/>
              <a:gd name="T106" fmla="*/ 95 w 232"/>
              <a:gd name="T107" fmla="*/ 159 h 232"/>
              <a:gd name="T108" fmla="*/ 92 w 232"/>
              <a:gd name="T109" fmla="*/ 143 h 232"/>
              <a:gd name="T110" fmla="*/ 77 w 232"/>
              <a:gd name="T111" fmla="*/ 141 h 232"/>
              <a:gd name="T112" fmla="*/ 72 w 232"/>
              <a:gd name="T113" fmla="*/ 128 h 232"/>
              <a:gd name="T114" fmla="*/ 81 w 232"/>
              <a:gd name="T115" fmla="*/ 116 h 232"/>
              <a:gd name="T116" fmla="*/ 72 w 232"/>
              <a:gd name="T117" fmla="*/ 1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2">
                <a:moveTo>
                  <a:pt x="120" y="140"/>
                </a:moveTo>
                <a:cubicBezTo>
                  <a:pt x="133" y="140"/>
                  <a:pt x="144" y="129"/>
                  <a:pt x="144" y="116"/>
                </a:cubicBezTo>
                <a:cubicBezTo>
                  <a:pt x="144" y="103"/>
                  <a:pt x="133" y="92"/>
                  <a:pt x="120" y="92"/>
                </a:cubicBezTo>
                <a:cubicBezTo>
                  <a:pt x="107" y="92"/>
                  <a:pt x="96" y="103"/>
                  <a:pt x="96" y="116"/>
                </a:cubicBezTo>
                <a:cubicBezTo>
                  <a:pt x="96" y="129"/>
                  <a:pt x="107" y="140"/>
                  <a:pt x="120" y="140"/>
                </a:cubicBezTo>
                <a:close/>
                <a:moveTo>
                  <a:pt x="120" y="94"/>
                </a:moveTo>
                <a:cubicBezTo>
                  <a:pt x="132" y="94"/>
                  <a:pt x="141" y="104"/>
                  <a:pt x="141" y="116"/>
                </a:cubicBezTo>
                <a:cubicBezTo>
                  <a:pt x="141" y="128"/>
                  <a:pt x="132" y="137"/>
                  <a:pt x="120" y="137"/>
                </a:cubicBezTo>
                <a:cubicBezTo>
                  <a:pt x="108" y="137"/>
                  <a:pt x="98" y="128"/>
                  <a:pt x="98" y="116"/>
                </a:cubicBezTo>
                <a:cubicBezTo>
                  <a:pt x="98" y="104"/>
                  <a:pt x="108" y="94"/>
                  <a:pt x="120" y="94"/>
                </a:cubicBezTo>
                <a:close/>
                <a:moveTo>
                  <a:pt x="105" y="116"/>
                </a:moveTo>
                <a:cubicBezTo>
                  <a:pt x="105" y="108"/>
                  <a:pt x="112" y="101"/>
                  <a:pt x="120" y="101"/>
                </a:cubicBezTo>
                <a:cubicBezTo>
                  <a:pt x="128" y="101"/>
                  <a:pt x="134" y="108"/>
                  <a:pt x="134" y="116"/>
                </a:cubicBezTo>
                <a:cubicBezTo>
                  <a:pt x="134" y="124"/>
                  <a:pt x="128" y="130"/>
                  <a:pt x="120" y="130"/>
                </a:cubicBezTo>
                <a:cubicBezTo>
                  <a:pt x="112" y="130"/>
                  <a:pt x="105" y="124"/>
                  <a:pt x="105" y="116"/>
                </a:cubicBezTo>
                <a:close/>
                <a:moveTo>
                  <a:pt x="116" y="0"/>
                </a:moveTo>
                <a:cubicBezTo>
                  <a:pt x="53" y="0"/>
                  <a:pt x="0" y="52"/>
                  <a:pt x="0" y="116"/>
                </a:cubicBezTo>
                <a:cubicBezTo>
                  <a:pt x="0" y="180"/>
                  <a:pt x="53" y="232"/>
                  <a:pt x="116" y="232"/>
                </a:cubicBezTo>
                <a:cubicBezTo>
                  <a:pt x="180" y="232"/>
                  <a:pt x="232" y="180"/>
                  <a:pt x="232" y="116"/>
                </a:cubicBezTo>
                <a:cubicBezTo>
                  <a:pt x="232" y="52"/>
                  <a:pt x="180" y="0"/>
                  <a:pt x="116" y="0"/>
                </a:cubicBezTo>
                <a:close/>
                <a:moveTo>
                  <a:pt x="179" y="175"/>
                </a:moveTo>
                <a:cubicBezTo>
                  <a:pt x="146" y="208"/>
                  <a:pt x="93" y="208"/>
                  <a:pt x="60" y="175"/>
                </a:cubicBezTo>
                <a:cubicBezTo>
                  <a:pt x="51" y="165"/>
                  <a:pt x="44" y="154"/>
                  <a:pt x="40" y="141"/>
                </a:cubicBezTo>
                <a:cubicBezTo>
                  <a:pt x="29" y="142"/>
                  <a:pt x="29" y="142"/>
                  <a:pt x="29" y="142"/>
                </a:cubicBezTo>
                <a:cubicBezTo>
                  <a:pt x="41" y="113"/>
                  <a:pt x="41" y="113"/>
                  <a:pt x="41" y="113"/>
                </a:cubicBezTo>
                <a:cubicBezTo>
                  <a:pt x="60" y="138"/>
                  <a:pt x="60" y="138"/>
                  <a:pt x="60" y="138"/>
                </a:cubicBezTo>
                <a:cubicBezTo>
                  <a:pt x="50" y="139"/>
                  <a:pt x="50" y="139"/>
                  <a:pt x="50" y="139"/>
                </a:cubicBezTo>
                <a:cubicBezTo>
                  <a:pt x="54" y="150"/>
                  <a:pt x="60" y="160"/>
                  <a:pt x="68" y="168"/>
                </a:cubicBezTo>
                <a:cubicBezTo>
                  <a:pt x="96" y="196"/>
                  <a:pt x="143" y="196"/>
                  <a:pt x="172" y="168"/>
                </a:cubicBezTo>
                <a:cubicBezTo>
                  <a:pt x="200" y="139"/>
                  <a:pt x="200" y="92"/>
                  <a:pt x="172" y="64"/>
                </a:cubicBezTo>
                <a:cubicBezTo>
                  <a:pt x="143" y="35"/>
                  <a:pt x="96" y="35"/>
                  <a:pt x="68" y="64"/>
                </a:cubicBezTo>
                <a:cubicBezTo>
                  <a:pt x="60" y="56"/>
                  <a:pt x="60" y="56"/>
                  <a:pt x="60" y="56"/>
                </a:cubicBezTo>
                <a:cubicBezTo>
                  <a:pt x="93" y="24"/>
                  <a:pt x="146" y="24"/>
                  <a:pt x="179" y="56"/>
                </a:cubicBezTo>
                <a:cubicBezTo>
                  <a:pt x="212" y="89"/>
                  <a:pt x="212" y="142"/>
                  <a:pt x="179" y="175"/>
                </a:cubicBezTo>
                <a:close/>
                <a:moveTo>
                  <a:pt x="72" y="103"/>
                </a:moveTo>
                <a:cubicBezTo>
                  <a:pt x="73" y="99"/>
                  <a:pt x="75" y="95"/>
                  <a:pt x="77" y="91"/>
                </a:cubicBezTo>
                <a:cubicBezTo>
                  <a:pt x="82" y="93"/>
                  <a:pt x="88" y="92"/>
                  <a:pt x="92" y="88"/>
                </a:cubicBezTo>
                <a:cubicBezTo>
                  <a:pt x="96" y="84"/>
                  <a:pt x="97" y="78"/>
                  <a:pt x="95" y="73"/>
                </a:cubicBezTo>
                <a:cubicBezTo>
                  <a:pt x="99" y="71"/>
                  <a:pt x="103" y="69"/>
                  <a:pt x="107" y="68"/>
                </a:cubicBezTo>
                <a:cubicBezTo>
                  <a:pt x="109" y="73"/>
                  <a:pt x="114" y="77"/>
                  <a:pt x="120" y="77"/>
                </a:cubicBezTo>
                <a:cubicBezTo>
                  <a:pt x="126" y="77"/>
                  <a:pt x="131" y="73"/>
                  <a:pt x="133" y="68"/>
                </a:cubicBezTo>
                <a:cubicBezTo>
                  <a:pt x="137" y="69"/>
                  <a:pt x="141" y="71"/>
                  <a:pt x="145" y="73"/>
                </a:cubicBezTo>
                <a:cubicBezTo>
                  <a:pt x="142" y="78"/>
                  <a:pt x="143" y="84"/>
                  <a:pt x="147" y="88"/>
                </a:cubicBezTo>
                <a:cubicBezTo>
                  <a:pt x="151" y="92"/>
                  <a:pt x="158" y="93"/>
                  <a:pt x="163" y="91"/>
                </a:cubicBezTo>
                <a:cubicBezTo>
                  <a:pt x="165" y="95"/>
                  <a:pt x="167" y="99"/>
                  <a:pt x="168" y="103"/>
                </a:cubicBezTo>
                <a:cubicBezTo>
                  <a:pt x="162" y="105"/>
                  <a:pt x="159" y="110"/>
                  <a:pt x="159" y="116"/>
                </a:cubicBezTo>
                <a:cubicBezTo>
                  <a:pt x="159" y="122"/>
                  <a:pt x="162" y="127"/>
                  <a:pt x="168" y="128"/>
                </a:cubicBezTo>
                <a:cubicBezTo>
                  <a:pt x="167" y="133"/>
                  <a:pt x="165" y="137"/>
                  <a:pt x="163" y="141"/>
                </a:cubicBezTo>
                <a:cubicBezTo>
                  <a:pt x="158" y="138"/>
                  <a:pt x="151" y="139"/>
                  <a:pt x="147" y="143"/>
                </a:cubicBezTo>
                <a:cubicBezTo>
                  <a:pt x="143" y="147"/>
                  <a:pt x="142" y="154"/>
                  <a:pt x="145" y="159"/>
                </a:cubicBezTo>
                <a:cubicBezTo>
                  <a:pt x="141" y="161"/>
                  <a:pt x="137" y="162"/>
                  <a:pt x="133" y="164"/>
                </a:cubicBezTo>
                <a:cubicBezTo>
                  <a:pt x="131" y="158"/>
                  <a:pt x="126" y="155"/>
                  <a:pt x="120" y="155"/>
                </a:cubicBezTo>
                <a:cubicBezTo>
                  <a:pt x="114" y="155"/>
                  <a:pt x="109" y="158"/>
                  <a:pt x="107" y="164"/>
                </a:cubicBezTo>
                <a:cubicBezTo>
                  <a:pt x="103" y="162"/>
                  <a:pt x="99" y="161"/>
                  <a:pt x="95" y="159"/>
                </a:cubicBezTo>
                <a:cubicBezTo>
                  <a:pt x="97" y="154"/>
                  <a:pt x="96" y="147"/>
                  <a:pt x="92" y="143"/>
                </a:cubicBezTo>
                <a:cubicBezTo>
                  <a:pt x="88" y="139"/>
                  <a:pt x="82" y="138"/>
                  <a:pt x="77" y="141"/>
                </a:cubicBezTo>
                <a:cubicBezTo>
                  <a:pt x="75" y="137"/>
                  <a:pt x="73" y="133"/>
                  <a:pt x="72" y="128"/>
                </a:cubicBezTo>
                <a:cubicBezTo>
                  <a:pt x="77" y="127"/>
                  <a:pt x="81" y="122"/>
                  <a:pt x="81" y="116"/>
                </a:cubicBezTo>
                <a:cubicBezTo>
                  <a:pt x="81" y="110"/>
                  <a:pt x="77" y="105"/>
                  <a:pt x="72" y="103"/>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7" name="TextBox 16"/>
          <p:cNvSpPr txBox="1"/>
          <p:nvPr/>
        </p:nvSpPr>
        <p:spPr>
          <a:xfrm>
            <a:off x="1309140" y="571516"/>
            <a:ext cx="9573720" cy="923330"/>
          </a:xfrm>
          <a:prstGeom prst="rect">
            <a:avLst/>
          </a:prstGeom>
          <a:noFill/>
        </p:spPr>
        <p:txBody>
          <a:bodyPr wrap="square" rtlCol="0" anchor="ctr">
            <a:spAutoFit/>
          </a:bodyPr>
          <a:lstStyle/>
          <a:p>
            <a:pPr algn="ctr" rtl="1"/>
            <a:r>
              <a:rPr lang="ar-EG" sz="5400" b="1" dirty="0">
                <a:latin typeface="DIN Next LT Arabic Light" panose="020B0303020203050203" pitchFamily="34" charset="-78"/>
                <a:cs typeface="DIN Next LT Arabic Light" panose="020B0303020203050203" pitchFamily="34" charset="-78"/>
              </a:rPr>
              <a:t>انفوجرافيــك احترافي</a:t>
            </a:r>
            <a:endParaRPr lang="en-ID" sz="5400" b="1" dirty="0">
              <a:latin typeface="DIN Next LT Arabic Light" panose="020B0303020203050203" pitchFamily="34" charset="-78"/>
              <a:cs typeface="DIN Next LT Arabic Light" panose="020B0303020203050203" pitchFamily="34" charset="-78"/>
            </a:endParaRPr>
          </a:p>
        </p:txBody>
      </p:sp>
      <p:sp>
        <p:nvSpPr>
          <p:cNvPr id="18" name="Rectangle 17"/>
          <p:cNvSpPr/>
          <p:nvPr/>
        </p:nvSpPr>
        <p:spPr>
          <a:xfrm>
            <a:off x="0" y="0"/>
            <a:ext cx="3222885" cy="550085"/>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19894672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84">
            <a:extLst>
              <a:ext uri="{FF2B5EF4-FFF2-40B4-BE49-F238E27FC236}">
                <a16:creationId xmlns:a16="http://schemas.microsoft.com/office/drawing/2014/main" id="{BCAC52B5-619B-4FE3-A109-FCF04B7FCB60}"/>
              </a:ext>
            </a:extLst>
          </p:cNvPr>
          <p:cNvSpPr/>
          <p:nvPr/>
        </p:nvSpPr>
        <p:spPr>
          <a:xfrm flipH="1" flipV="1">
            <a:off x="8672648" y="3919392"/>
            <a:ext cx="2416537" cy="917815"/>
          </a:xfrm>
          <a:custGeom>
            <a:avLst/>
            <a:gdLst>
              <a:gd name="connsiteX0" fmla="*/ 1169078 w 2517798"/>
              <a:gd name="connsiteY0" fmla="*/ 810 h 956275"/>
              <a:gd name="connsiteX1" fmla="*/ 1698218 w 2517798"/>
              <a:gd name="connsiteY1" fmla="*/ 71876 h 956275"/>
              <a:gd name="connsiteX2" fmla="*/ 2319051 w 2517798"/>
              <a:gd name="connsiteY2" fmla="*/ 410970 h 956275"/>
              <a:gd name="connsiteX3" fmla="*/ 2460574 w 2517798"/>
              <a:gd name="connsiteY3" fmla="*/ 288229 h 956275"/>
              <a:gd name="connsiteX4" fmla="*/ 2515670 w 2517798"/>
              <a:gd name="connsiteY4" fmla="*/ 313006 h 956275"/>
              <a:gd name="connsiteX5" fmla="*/ 2517798 w 2517798"/>
              <a:gd name="connsiteY5" fmla="*/ 893184 h 956275"/>
              <a:gd name="connsiteX6" fmla="*/ 2446504 w 2517798"/>
              <a:gd name="connsiteY6" fmla="*/ 955608 h 956275"/>
              <a:gd name="connsiteX7" fmla="*/ 1869890 w 2517798"/>
              <a:gd name="connsiteY7" fmla="*/ 874911 h 956275"/>
              <a:gd name="connsiteX8" fmla="*/ 1852628 w 2517798"/>
              <a:gd name="connsiteY8" fmla="*/ 817846 h 956275"/>
              <a:gd name="connsiteX9" fmla="*/ 1988713 w 2517798"/>
              <a:gd name="connsiteY9" fmla="*/ 699456 h 956275"/>
              <a:gd name="connsiteX10" fmla="*/ 1643122 w 2517798"/>
              <a:gd name="connsiteY10" fmla="*/ 505682 h 956275"/>
              <a:gd name="connsiteX11" fmla="*/ 817040 w 2517798"/>
              <a:gd name="connsiteY11" fmla="*/ 491667 h 956275"/>
              <a:gd name="connsiteX12" fmla="*/ 293393 w 2517798"/>
              <a:gd name="connsiteY12" fmla="*/ 808136 h 956275"/>
              <a:gd name="connsiteX13" fmla="*/ 103277 w 2517798"/>
              <a:gd name="connsiteY13" fmla="*/ 793068 h 956275"/>
              <a:gd name="connsiteX14" fmla="*/ 65561 w 2517798"/>
              <a:gd name="connsiteY14" fmla="*/ 455074 h 956275"/>
              <a:gd name="connsiteX15" fmla="*/ 811719 w 2517798"/>
              <a:gd name="connsiteY15" fmla="*/ 48198 h 956275"/>
              <a:gd name="connsiteX16" fmla="*/ 1169078 w 2517798"/>
              <a:gd name="connsiteY16" fmla="*/ 810 h 95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7798" h="956275">
                <a:moveTo>
                  <a:pt x="1169078" y="810"/>
                </a:moveTo>
                <a:cubicBezTo>
                  <a:pt x="1362035" y="-5080"/>
                  <a:pt x="1542966" y="21412"/>
                  <a:pt x="1698218" y="71876"/>
                </a:cubicBezTo>
                <a:cubicBezTo>
                  <a:pt x="1957381" y="148314"/>
                  <a:pt x="2204603" y="319464"/>
                  <a:pt x="2319051" y="410970"/>
                </a:cubicBezTo>
                <a:lnTo>
                  <a:pt x="2460574" y="288229"/>
                </a:lnTo>
                <a:cubicBezTo>
                  <a:pt x="2490841" y="262399"/>
                  <a:pt x="2515670" y="273162"/>
                  <a:pt x="2515670" y="313006"/>
                </a:cubicBezTo>
                <a:lnTo>
                  <a:pt x="2517798" y="893184"/>
                </a:lnTo>
                <a:cubicBezTo>
                  <a:pt x="2517798" y="933029"/>
                  <a:pt x="2485402" y="961012"/>
                  <a:pt x="2446504" y="955608"/>
                </a:cubicBezTo>
                <a:lnTo>
                  <a:pt x="1869890" y="874911"/>
                </a:lnTo>
                <a:cubicBezTo>
                  <a:pt x="1830992" y="869507"/>
                  <a:pt x="1822361" y="843676"/>
                  <a:pt x="1852628" y="817846"/>
                </a:cubicBezTo>
                <a:lnTo>
                  <a:pt x="1988713" y="699456"/>
                </a:lnTo>
                <a:cubicBezTo>
                  <a:pt x="1902286" y="636986"/>
                  <a:pt x="1778142" y="556289"/>
                  <a:pt x="1643122" y="505682"/>
                </a:cubicBezTo>
                <a:cubicBezTo>
                  <a:pt x="1364569" y="401261"/>
                  <a:pt x="1065444" y="406665"/>
                  <a:pt x="817040" y="491667"/>
                </a:cubicBezTo>
                <a:cubicBezTo>
                  <a:pt x="480199" y="606851"/>
                  <a:pt x="383012" y="772642"/>
                  <a:pt x="293393" y="808136"/>
                </a:cubicBezTo>
                <a:cubicBezTo>
                  <a:pt x="231794" y="832913"/>
                  <a:pt x="159437" y="827555"/>
                  <a:pt x="103277" y="793068"/>
                </a:cubicBezTo>
                <a:cubicBezTo>
                  <a:pt x="-16610" y="720981"/>
                  <a:pt x="-36000" y="550885"/>
                  <a:pt x="65561" y="455074"/>
                </a:cubicBezTo>
                <a:cubicBezTo>
                  <a:pt x="258751" y="261346"/>
                  <a:pt x="588144" y="93402"/>
                  <a:pt x="811719" y="48198"/>
                </a:cubicBezTo>
                <a:cubicBezTo>
                  <a:pt x="933202" y="19534"/>
                  <a:pt x="1053305" y="4343"/>
                  <a:pt x="1169078" y="810"/>
                </a:cubicBezTo>
                <a:close/>
              </a:path>
            </a:pathLst>
          </a:custGeom>
          <a:gradFill flip="none" rotWithShape="1">
            <a:gsLst>
              <a:gs pos="100000">
                <a:schemeClr val="accent3">
                  <a:lumMod val="50000"/>
                </a:schemeClr>
              </a:gs>
              <a:gs pos="0">
                <a:schemeClr val="accent3"/>
              </a:gs>
            </a:gsLst>
            <a:lin ang="0" scaled="1"/>
            <a:tileRect/>
          </a:gra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horz" wrap="square" lIns="38100" tIns="38100" rIns="38100" bIns="38100" numCol="1" spcCol="3810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sz="3000">
              <a:solidFill>
                <a:srgbClr val="FFFFFF"/>
              </a:solidFill>
              <a:latin typeface="DIN Next LT Arabic Light" panose="020B0303020203050203" pitchFamily="34" charset="-78"/>
              <a:cs typeface="DIN Next LT Arabic Light" panose="020B0303020203050203" pitchFamily="34" charset="-78"/>
            </a:endParaRPr>
          </a:p>
        </p:txBody>
      </p:sp>
      <p:sp>
        <p:nvSpPr>
          <p:cNvPr id="3" name="Freeform: Shape 32">
            <a:extLst>
              <a:ext uri="{FF2B5EF4-FFF2-40B4-BE49-F238E27FC236}">
                <a16:creationId xmlns:a16="http://schemas.microsoft.com/office/drawing/2014/main" id="{A1AA43A7-02B5-4F4E-B9BB-C1FA589E74FB}"/>
              </a:ext>
            </a:extLst>
          </p:cNvPr>
          <p:cNvSpPr/>
          <p:nvPr/>
        </p:nvSpPr>
        <p:spPr>
          <a:xfrm flipH="1">
            <a:off x="4838094" y="1637859"/>
            <a:ext cx="6305289" cy="3199348"/>
          </a:xfrm>
          <a:custGeom>
            <a:avLst/>
            <a:gdLst>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277470 w 7726630"/>
              <a:gd name="connsiteY6" fmla="*/ 2197353 h 3920548"/>
              <a:gd name="connsiteX7" fmla="*/ 4314136 w 7726630"/>
              <a:gd name="connsiteY7" fmla="*/ 2108176 h 3920548"/>
              <a:gd name="connsiteX8" fmla="*/ 4457569 w 7726630"/>
              <a:gd name="connsiteY8" fmla="*/ 2259327 h 3920548"/>
              <a:gd name="connsiteX9" fmla="*/ 6414726 w 7726630"/>
              <a:gd name="connsiteY9" fmla="*/ 3407390 h 3920548"/>
              <a:gd name="connsiteX10" fmla="*/ 7127167 w 7726630"/>
              <a:gd name="connsiteY10" fmla="*/ 3100088 h 3920548"/>
              <a:gd name="connsiteX11" fmla="*/ 7026764 w 7726630"/>
              <a:gd name="connsiteY11" fmla="*/ 2999730 h 3920548"/>
              <a:gd name="connsiteX12" fmla="*/ 7063672 w 7726630"/>
              <a:gd name="connsiteY12" fmla="*/ 2907004 h 3920548"/>
              <a:gd name="connsiteX13" fmla="*/ 7602070 w 7726630"/>
              <a:gd name="connsiteY13" fmla="*/ 2896828 h 3920548"/>
              <a:gd name="connsiteX14" fmla="*/ 7726611 w 7726630"/>
              <a:gd name="connsiteY14" fmla="*/ 3023854 h 3920548"/>
              <a:gd name="connsiteX15" fmla="*/ 7716466 w 7726630"/>
              <a:gd name="connsiteY15" fmla="*/ 3562313 h 3920548"/>
              <a:gd name="connsiteX16" fmla="*/ 7623759 w 7726630"/>
              <a:gd name="connsiteY16" fmla="*/ 3599158 h 3920548"/>
              <a:gd name="connsiteX17" fmla="*/ 7485224 w 7726630"/>
              <a:gd name="connsiteY17" fmla="*/ 3460727 h 3920548"/>
              <a:gd name="connsiteX18" fmla="*/ 6450234 w 7726630"/>
              <a:gd name="connsiteY18" fmla="*/ 3911636 h 3920548"/>
              <a:gd name="connsiteX19" fmla="*/ 4124875 w 7726630"/>
              <a:gd name="connsiteY19" fmla="*/ 2639003 h 3920548"/>
              <a:gd name="connsiteX20" fmla="*/ 3949607 w 7726630"/>
              <a:gd name="connsiteY20" fmla="*/ 2457411 h 3920548"/>
              <a:gd name="connsiteX21" fmla="*/ 4131330 w 7726630"/>
              <a:gd name="connsiteY21" fmla="*/ 2376935 h 3920548"/>
              <a:gd name="connsiteX22" fmla="*/ 4131780 w 7726630"/>
              <a:gd name="connsiteY22" fmla="*/ 2376559 h 3920548"/>
              <a:gd name="connsiteX23" fmla="*/ 3463368 w 7726630"/>
              <a:gd name="connsiteY23" fmla="*/ 1729190 h 3920548"/>
              <a:gd name="connsiteX24" fmla="*/ 3443800 w 7726630"/>
              <a:gd name="connsiteY24" fmla="*/ 1754240 h 3920548"/>
              <a:gd name="connsiteX25" fmla="*/ 3394038 w 7726630"/>
              <a:gd name="connsiteY25" fmla="*/ 1877596 h 3920548"/>
              <a:gd name="connsiteX26" fmla="*/ 3264524 w 7726630"/>
              <a:gd name="connsiteY26" fmla="*/ 1742934 h 3920548"/>
              <a:gd name="connsiteX27" fmla="*/ 2002166 w 7726630"/>
              <a:gd name="connsiteY27" fmla="*/ 626688 h 3920548"/>
              <a:gd name="connsiteX28" fmla="*/ 427389 w 7726630"/>
              <a:gd name="connsiteY28" fmla="*/ 900950 h 3920548"/>
              <a:gd name="connsiteX29" fmla="*/ 134002 w 7726630"/>
              <a:gd name="connsiteY29" fmla="*/ 942886 h 3920548"/>
              <a:gd name="connsiteX30" fmla="*/ 89597 w 7726630"/>
              <a:gd name="connsiteY30" fmla="*/ 526321 h 3920548"/>
              <a:gd name="connsiteX31" fmla="*/ 1501103 w 7726630"/>
              <a:gd name="connsiteY31"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277470 w 7726630"/>
              <a:gd name="connsiteY6" fmla="*/ 2197353 h 3920548"/>
              <a:gd name="connsiteX7" fmla="*/ 4314136 w 7726630"/>
              <a:gd name="connsiteY7" fmla="*/ 2108176 h 3920548"/>
              <a:gd name="connsiteX8" fmla="*/ 4457569 w 7726630"/>
              <a:gd name="connsiteY8" fmla="*/ 2259327 h 3920548"/>
              <a:gd name="connsiteX9" fmla="*/ 6414726 w 7726630"/>
              <a:gd name="connsiteY9" fmla="*/ 3407390 h 3920548"/>
              <a:gd name="connsiteX10" fmla="*/ 7127167 w 7726630"/>
              <a:gd name="connsiteY10" fmla="*/ 3100088 h 3920548"/>
              <a:gd name="connsiteX11" fmla="*/ 7026764 w 7726630"/>
              <a:gd name="connsiteY11" fmla="*/ 2999730 h 3920548"/>
              <a:gd name="connsiteX12" fmla="*/ 7063672 w 7726630"/>
              <a:gd name="connsiteY12" fmla="*/ 2907004 h 3920548"/>
              <a:gd name="connsiteX13" fmla="*/ 7602070 w 7726630"/>
              <a:gd name="connsiteY13" fmla="*/ 2896828 h 3920548"/>
              <a:gd name="connsiteX14" fmla="*/ 7726611 w 7726630"/>
              <a:gd name="connsiteY14" fmla="*/ 3023854 h 3920548"/>
              <a:gd name="connsiteX15" fmla="*/ 7716466 w 7726630"/>
              <a:gd name="connsiteY15" fmla="*/ 3562313 h 3920548"/>
              <a:gd name="connsiteX16" fmla="*/ 7623759 w 7726630"/>
              <a:gd name="connsiteY16" fmla="*/ 3599158 h 3920548"/>
              <a:gd name="connsiteX17" fmla="*/ 7485224 w 7726630"/>
              <a:gd name="connsiteY17" fmla="*/ 3460727 h 3920548"/>
              <a:gd name="connsiteX18" fmla="*/ 6450234 w 7726630"/>
              <a:gd name="connsiteY18" fmla="*/ 3911636 h 3920548"/>
              <a:gd name="connsiteX19" fmla="*/ 4124875 w 7726630"/>
              <a:gd name="connsiteY19" fmla="*/ 2639003 h 3920548"/>
              <a:gd name="connsiteX20" fmla="*/ 3949607 w 7726630"/>
              <a:gd name="connsiteY20" fmla="*/ 2457411 h 3920548"/>
              <a:gd name="connsiteX21" fmla="*/ 4131330 w 7726630"/>
              <a:gd name="connsiteY21" fmla="*/ 2376935 h 3920548"/>
              <a:gd name="connsiteX22" fmla="*/ 4131780 w 7726630"/>
              <a:gd name="connsiteY22" fmla="*/ 2376559 h 3920548"/>
              <a:gd name="connsiteX23" fmla="*/ 3463368 w 7726630"/>
              <a:gd name="connsiteY23" fmla="*/ 1729190 h 3920548"/>
              <a:gd name="connsiteX24" fmla="*/ 3394038 w 7726630"/>
              <a:gd name="connsiteY24" fmla="*/ 1877596 h 3920548"/>
              <a:gd name="connsiteX25" fmla="*/ 3264524 w 7726630"/>
              <a:gd name="connsiteY25" fmla="*/ 1742934 h 3920548"/>
              <a:gd name="connsiteX26" fmla="*/ 2002166 w 7726630"/>
              <a:gd name="connsiteY26" fmla="*/ 626688 h 3920548"/>
              <a:gd name="connsiteX27" fmla="*/ 427389 w 7726630"/>
              <a:gd name="connsiteY27" fmla="*/ 900950 h 3920548"/>
              <a:gd name="connsiteX28" fmla="*/ 134002 w 7726630"/>
              <a:gd name="connsiteY28" fmla="*/ 942886 h 3920548"/>
              <a:gd name="connsiteX29" fmla="*/ 89597 w 7726630"/>
              <a:gd name="connsiteY29" fmla="*/ 526321 h 3920548"/>
              <a:gd name="connsiteX30" fmla="*/ 1501103 w 7726630"/>
              <a:gd name="connsiteY30"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277470 w 7726630"/>
              <a:gd name="connsiteY6" fmla="*/ 2197353 h 3920548"/>
              <a:gd name="connsiteX7" fmla="*/ 4314136 w 7726630"/>
              <a:gd name="connsiteY7" fmla="*/ 2108176 h 3920548"/>
              <a:gd name="connsiteX8" fmla="*/ 4457569 w 7726630"/>
              <a:gd name="connsiteY8" fmla="*/ 2259327 h 3920548"/>
              <a:gd name="connsiteX9" fmla="*/ 6414726 w 7726630"/>
              <a:gd name="connsiteY9" fmla="*/ 3407390 h 3920548"/>
              <a:gd name="connsiteX10" fmla="*/ 7127167 w 7726630"/>
              <a:gd name="connsiteY10" fmla="*/ 3100088 h 3920548"/>
              <a:gd name="connsiteX11" fmla="*/ 7026764 w 7726630"/>
              <a:gd name="connsiteY11" fmla="*/ 2999730 h 3920548"/>
              <a:gd name="connsiteX12" fmla="*/ 7063672 w 7726630"/>
              <a:gd name="connsiteY12" fmla="*/ 2907004 h 3920548"/>
              <a:gd name="connsiteX13" fmla="*/ 7602070 w 7726630"/>
              <a:gd name="connsiteY13" fmla="*/ 2896828 h 3920548"/>
              <a:gd name="connsiteX14" fmla="*/ 7726611 w 7726630"/>
              <a:gd name="connsiteY14" fmla="*/ 3023854 h 3920548"/>
              <a:gd name="connsiteX15" fmla="*/ 7716466 w 7726630"/>
              <a:gd name="connsiteY15" fmla="*/ 3562313 h 3920548"/>
              <a:gd name="connsiteX16" fmla="*/ 7623759 w 7726630"/>
              <a:gd name="connsiteY16" fmla="*/ 3599158 h 3920548"/>
              <a:gd name="connsiteX17" fmla="*/ 7485224 w 7726630"/>
              <a:gd name="connsiteY17" fmla="*/ 3460727 h 3920548"/>
              <a:gd name="connsiteX18" fmla="*/ 6450234 w 7726630"/>
              <a:gd name="connsiteY18" fmla="*/ 3911636 h 3920548"/>
              <a:gd name="connsiteX19" fmla="*/ 4124875 w 7726630"/>
              <a:gd name="connsiteY19" fmla="*/ 2639003 h 3920548"/>
              <a:gd name="connsiteX20" fmla="*/ 3949607 w 7726630"/>
              <a:gd name="connsiteY20" fmla="*/ 2457411 h 3920548"/>
              <a:gd name="connsiteX21" fmla="*/ 4131330 w 7726630"/>
              <a:gd name="connsiteY21" fmla="*/ 2376935 h 3920548"/>
              <a:gd name="connsiteX22" fmla="*/ 4131780 w 7726630"/>
              <a:gd name="connsiteY22" fmla="*/ 2376559 h 3920548"/>
              <a:gd name="connsiteX23" fmla="*/ 3394038 w 7726630"/>
              <a:gd name="connsiteY23" fmla="*/ 1877596 h 3920548"/>
              <a:gd name="connsiteX24" fmla="*/ 3264524 w 7726630"/>
              <a:gd name="connsiteY24" fmla="*/ 1742934 h 3920548"/>
              <a:gd name="connsiteX25" fmla="*/ 2002166 w 7726630"/>
              <a:gd name="connsiteY25" fmla="*/ 626688 h 3920548"/>
              <a:gd name="connsiteX26" fmla="*/ 427389 w 7726630"/>
              <a:gd name="connsiteY26" fmla="*/ 900950 h 3920548"/>
              <a:gd name="connsiteX27" fmla="*/ 134002 w 7726630"/>
              <a:gd name="connsiteY27" fmla="*/ 942886 h 3920548"/>
              <a:gd name="connsiteX28" fmla="*/ 89597 w 7726630"/>
              <a:gd name="connsiteY28" fmla="*/ 526321 h 3920548"/>
              <a:gd name="connsiteX29" fmla="*/ 1501103 w 7726630"/>
              <a:gd name="connsiteY29"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277470 w 7726630"/>
              <a:gd name="connsiteY6" fmla="*/ 2197353 h 3920548"/>
              <a:gd name="connsiteX7" fmla="*/ 4314136 w 7726630"/>
              <a:gd name="connsiteY7" fmla="*/ 2108176 h 3920548"/>
              <a:gd name="connsiteX8" fmla="*/ 4457569 w 7726630"/>
              <a:gd name="connsiteY8" fmla="*/ 2259327 h 3920548"/>
              <a:gd name="connsiteX9" fmla="*/ 6414726 w 7726630"/>
              <a:gd name="connsiteY9" fmla="*/ 3407390 h 3920548"/>
              <a:gd name="connsiteX10" fmla="*/ 7127167 w 7726630"/>
              <a:gd name="connsiteY10" fmla="*/ 3100088 h 3920548"/>
              <a:gd name="connsiteX11" fmla="*/ 7026764 w 7726630"/>
              <a:gd name="connsiteY11" fmla="*/ 2999730 h 3920548"/>
              <a:gd name="connsiteX12" fmla="*/ 7063672 w 7726630"/>
              <a:gd name="connsiteY12" fmla="*/ 2907004 h 3920548"/>
              <a:gd name="connsiteX13" fmla="*/ 7602070 w 7726630"/>
              <a:gd name="connsiteY13" fmla="*/ 2896828 h 3920548"/>
              <a:gd name="connsiteX14" fmla="*/ 7726611 w 7726630"/>
              <a:gd name="connsiteY14" fmla="*/ 3023854 h 3920548"/>
              <a:gd name="connsiteX15" fmla="*/ 7716466 w 7726630"/>
              <a:gd name="connsiteY15" fmla="*/ 3562313 h 3920548"/>
              <a:gd name="connsiteX16" fmla="*/ 7623759 w 7726630"/>
              <a:gd name="connsiteY16" fmla="*/ 3599158 h 3920548"/>
              <a:gd name="connsiteX17" fmla="*/ 7485224 w 7726630"/>
              <a:gd name="connsiteY17" fmla="*/ 3460727 h 3920548"/>
              <a:gd name="connsiteX18" fmla="*/ 6450234 w 7726630"/>
              <a:gd name="connsiteY18" fmla="*/ 3911636 h 3920548"/>
              <a:gd name="connsiteX19" fmla="*/ 4124875 w 7726630"/>
              <a:gd name="connsiteY19" fmla="*/ 2639003 h 3920548"/>
              <a:gd name="connsiteX20" fmla="*/ 3949607 w 7726630"/>
              <a:gd name="connsiteY20" fmla="*/ 2457411 h 3920548"/>
              <a:gd name="connsiteX21" fmla="*/ 4131330 w 7726630"/>
              <a:gd name="connsiteY21" fmla="*/ 2376935 h 3920548"/>
              <a:gd name="connsiteX22" fmla="*/ 3394038 w 7726630"/>
              <a:gd name="connsiteY22" fmla="*/ 1877596 h 3920548"/>
              <a:gd name="connsiteX23" fmla="*/ 3264524 w 7726630"/>
              <a:gd name="connsiteY23" fmla="*/ 1742934 h 3920548"/>
              <a:gd name="connsiteX24" fmla="*/ 2002166 w 7726630"/>
              <a:gd name="connsiteY24" fmla="*/ 626688 h 3920548"/>
              <a:gd name="connsiteX25" fmla="*/ 427389 w 7726630"/>
              <a:gd name="connsiteY25" fmla="*/ 900950 h 3920548"/>
              <a:gd name="connsiteX26" fmla="*/ 134002 w 7726630"/>
              <a:gd name="connsiteY26" fmla="*/ 942886 h 3920548"/>
              <a:gd name="connsiteX27" fmla="*/ 89597 w 7726630"/>
              <a:gd name="connsiteY27" fmla="*/ 526321 h 3920548"/>
              <a:gd name="connsiteX28" fmla="*/ 1501103 w 7726630"/>
              <a:gd name="connsiteY28"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277470 w 7726630"/>
              <a:gd name="connsiteY6" fmla="*/ 2197353 h 3920548"/>
              <a:gd name="connsiteX7" fmla="*/ 4314136 w 7726630"/>
              <a:gd name="connsiteY7" fmla="*/ 2108176 h 3920548"/>
              <a:gd name="connsiteX8" fmla="*/ 4457569 w 7726630"/>
              <a:gd name="connsiteY8" fmla="*/ 2259327 h 3920548"/>
              <a:gd name="connsiteX9" fmla="*/ 6414726 w 7726630"/>
              <a:gd name="connsiteY9" fmla="*/ 3407390 h 3920548"/>
              <a:gd name="connsiteX10" fmla="*/ 7127167 w 7726630"/>
              <a:gd name="connsiteY10" fmla="*/ 3100088 h 3920548"/>
              <a:gd name="connsiteX11" fmla="*/ 7026764 w 7726630"/>
              <a:gd name="connsiteY11" fmla="*/ 2999730 h 3920548"/>
              <a:gd name="connsiteX12" fmla="*/ 7063672 w 7726630"/>
              <a:gd name="connsiteY12" fmla="*/ 2907004 h 3920548"/>
              <a:gd name="connsiteX13" fmla="*/ 7602070 w 7726630"/>
              <a:gd name="connsiteY13" fmla="*/ 2896828 h 3920548"/>
              <a:gd name="connsiteX14" fmla="*/ 7726611 w 7726630"/>
              <a:gd name="connsiteY14" fmla="*/ 3023854 h 3920548"/>
              <a:gd name="connsiteX15" fmla="*/ 7716466 w 7726630"/>
              <a:gd name="connsiteY15" fmla="*/ 3562313 h 3920548"/>
              <a:gd name="connsiteX16" fmla="*/ 7623759 w 7726630"/>
              <a:gd name="connsiteY16" fmla="*/ 3599158 h 3920548"/>
              <a:gd name="connsiteX17" fmla="*/ 7485224 w 7726630"/>
              <a:gd name="connsiteY17" fmla="*/ 3460727 h 3920548"/>
              <a:gd name="connsiteX18" fmla="*/ 6450234 w 7726630"/>
              <a:gd name="connsiteY18" fmla="*/ 3911636 h 3920548"/>
              <a:gd name="connsiteX19" fmla="*/ 4124875 w 7726630"/>
              <a:gd name="connsiteY19" fmla="*/ 2639003 h 3920548"/>
              <a:gd name="connsiteX20" fmla="*/ 3949607 w 7726630"/>
              <a:gd name="connsiteY20" fmla="*/ 2457411 h 3920548"/>
              <a:gd name="connsiteX21" fmla="*/ 3394038 w 7726630"/>
              <a:gd name="connsiteY21" fmla="*/ 1877596 h 3920548"/>
              <a:gd name="connsiteX22" fmla="*/ 3264524 w 7726630"/>
              <a:gd name="connsiteY22" fmla="*/ 1742934 h 3920548"/>
              <a:gd name="connsiteX23" fmla="*/ 2002166 w 7726630"/>
              <a:gd name="connsiteY23" fmla="*/ 626688 h 3920548"/>
              <a:gd name="connsiteX24" fmla="*/ 427389 w 7726630"/>
              <a:gd name="connsiteY24" fmla="*/ 900950 h 3920548"/>
              <a:gd name="connsiteX25" fmla="*/ 134002 w 7726630"/>
              <a:gd name="connsiteY25" fmla="*/ 942886 h 3920548"/>
              <a:gd name="connsiteX26" fmla="*/ 89597 w 7726630"/>
              <a:gd name="connsiteY26" fmla="*/ 526321 h 3920548"/>
              <a:gd name="connsiteX27" fmla="*/ 1501103 w 7726630"/>
              <a:gd name="connsiteY27"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314136 w 7726630"/>
              <a:gd name="connsiteY6" fmla="*/ 2108176 h 3920548"/>
              <a:gd name="connsiteX7" fmla="*/ 4457569 w 7726630"/>
              <a:gd name="connsiteY7" fmla="*/ 2259327 h 3920548"/>
              <a:gd name="connsiteX8" fmla="*/ 6414726 w 7726630"/>
              <a:gd name="connsiteY8" fmla="*/ 3407390 h 3920548"/>
              <a:gd name="connsiteX9" fmla="*/ 7127167 w 7726630"/>
              <a:gd name="connsiteY9" fmla="*/ 3100088 h 3920548"/>
              <a:gd name="connsiteX10" fmla="*/ 7026764 w 7726630"/>
              <a:gd name="connsiteY10" fmla="*/ 2999730 h 3920548"/>
              <a:gd name="connsiteX11" fmla="*/ 7063672 w 7726630"/>
              <a:gd name="connsiteY11" fmla="*/ 2907004 h 3920548"/>
              <a:gd name="connsiteX12" fmla="*/ 7602070 w 7726630"/>
              <a:gd name="connsiteY12" fmla="*/ 2896828 h 3920548"/>
              <a:gd name="connsiteX13" fmla="*/ 7726611 w 7726630"/>
              <a:gd name="connsiteY13" fmla="*/ 3023854 h 3920548"/>
              <a:gd name="connsiteX14" fmla="*/ 7716466 w 7726630"/>
              <a:gd name="connsiteY14" fmla="*/ 3562313 h 3920548"/>
              <a:gd name="connsiteX15" fmla="*/ 7623759 w 7726630"/>
              <a:gd name="connsiteY15" fmla="*/ 3599158 h 3920548"/>
              <a:gd name="connsiteX16" fmla="*/ 7485224 w 7726630"/>
              <a:gd name="connsiteY16" fmla="*/ 3460727 h 3920548"/>
              <a:gd name="connsiteX17" fmla="*/ 6450234 w 7726630"/>
              <a:gd name="connsiteY17" fmla="*/ 3911636 h 3920548"/>
              <a:gd name="connsiteX18" fmla="*/ 4124875 w 7726630"/>
              <a:gd name="connsiteY18" fmla="*/ 2639003 h 3920548"/>
              <a:gd name="connsiteX19" fmla="*/ 3949607 w 7726630"/>
              <a:gd name="connsiteY19" fmla="*/ 2457411 h 3920548"/>
              <a:gd name="connsiteX20" fmla="*/ 3394038 w 7726630"/>
              <a:gd name="connsiteY20" fmla="*/ 1877596 h 3920548"/>
              <a:gd name="connsiteX21" fmla="*/ 3264524 w 7726630"/>
              <a:gd name="connsiteY21" fmla="*/ 1742934 h 3920548"/>
              <a:gd name="connsiteX22" fmla="*/ 2002166 w 7726630"/>
              <a:gd name="connsiteY22" fmla="*/ 626688 h 3920548"/>
              <a:gd name="connsiteX23" fmla="*/ 427389 w 7726630"/>
              <a:gd name="connsiteY23" fmla="*/ 900950 h 3920548"/>
              <a:gd name="connsiteX24" fmla="*/ 134002 w 7726630"/>
              <a:gd name="connsiteY24" fmla="*/ 942886 h 3920548"/>
              <a:gd name="connsiteX25" fmla="*/ 89597 w 7726630"/>
              <a:gd name="connsiteY25" fmla="*/ 526321 h 3920548"/>
              <a:gd name="connsiteX26" fmla="*/ 1501103 w 7726630"/>
              <a:gd name="connsiteY26"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4314136 w 7726630"/>
              <a:gd name="connsiteY5" fmla="*/ 2108176 h 3920548"/>
              <a:gd name="connsiteX6" fmla="*/ 4457569 w 7726630"/>
              <a:gd name="connsiteY6" fmla="*/ 2259327 h 3920548"/>
              <a:gd name="connsiteX7" fmla="*/ 6414726 w 7726630"/>
              <a:gd name="connsiteY7" fmla="*/ 3407390 h 3920548"/>
              <a:gd name="connsiteX8" fmla="*/ 7127167 w 7726630"/>
              <a:gd name="connsiteY8" fmla="*/ 3100088 h 3920548"/>
              <a:gd name="connsiteX9" fmla="*/ 7026764 w 7726630"/>
              <a:gd name="connsiteY9" fmla="*/ 2999730 h 3920548"/>
              <a:gd name="connsiteX10" fmla="*/ 7063672 w 7726630"/>
              <a:gd name="connsiteY10" fmla="*/ 2907004 h 3920548"/>
              <a:gd name="connsiteX11" fmla="*/ 7602070 w 7726630"/>
              <a:gd name="connsiteY11" fmla="*/ 2896828 h 3920548"/>
              <a:gd name="connsiteX12" fmla="*/ 7726611 w 7726630"/>
              <a:gd name="connsiteY12" fmla="*/ 3023854 h 3920548"/>
              <a:gd name="connsiteX13" fmla="*/ 7716466 w 7726630"/>
              <a:gd name="connsiteY13" fmla="*/ 3562313 h 3920548"/>
              <a:gd name="connsiteX14" fmla="*/ 7623759 w 7726630"/>
              <a:gd name="connsiteY14" fmla="*/ 3599158 h 3920548"/>
              <a:gd name="connsiteX15" fmla="*/ 7485224 w 7726630"/>
              <a:gd name="connsiteY15" fmla="*/ 3460727 h 3920548"/>
              <a:gd name="connsiteX16" fmla="*/ 6450234 w 7726630"/>
              <a:gd name="connsiteY16" fmla="*/ 3911636 h 3920548"/>
              <a:gd name="connsiteX17" fmla="*/ 4124875 w 7726630"/>
              <a:gd name="connsiteY17" fmla="*/ 2639003 h 3920548"/>
              <a:gd name="connsiteX18" fmla="*/ 3949607 w 7726630"/>
              <a:gd name="connsiteY18" fmla="*/ 2457411 h 3920548"/>
              <a:gd name="connsiteX19" fmla="*/ 3394038 w 7726630"/>
              <a:gd name="connsiteY19" fmla="*/ 1877596 h 3920548"/>
              <a:gd name="connsiteX20" fmla="*/ 3264524 w 7726630"/>
              <a:gd name="connsiteY20" fmla="*/ 1742934 h 3920548"/>
              <a:gd name="connsiteX21" fmla="*/ 2002166 w 7726630"/>
              <a:gd name="connsiteY21" fmla="*/ 626688 h 3920548"/>
              <a:gd name="connsiteX22" fmla="*/ 427389 w 7726630"/>
              <a:gd name="connsiteY22" fmla="*/ 900950 h 3920548"/>
              <a:gd name="connsiteX23" fmla="*/ 134002 w 7726630"/>
              <a:gd name="connsiteY23" fmla="*/ 942886 h 3920548"/>
              <a:gd name="connsiteX24" fmla="*/ 89597 w 7726630"/>
              <a:gd name="connsiteY24" fmla="*/ 526321 h 3920548"/>
              <a:gd name="connsiteX25" fmla="*/ 1501103 w 7726630"/>
              <a:gd name="connsiteY25"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4314136 w 7726630"/>
              <a:gd name="connsiteY4" fmla="*/ 2108176 h 3920548"/>
              <a:gd name="connsiteX5" fmla="*/ 4457569 w 7726630"/>
              <a:gd name="connsiteY5" fmla="*/ 2259327 h 3920548"/>
              <a:gd name="connsiteX6" fmla="*/ 6414726 w 7726630"/>
              <a:gd name="connsiteY6" fmla="*/ 3407390 h 3920548"/>
              <a:gd name="connsiteX7" fmla="*/ 7127167 w 7726630"/>
              <a:gd name="connsiteY7" fmla="*/ 3100088 h 3920548"/>
              <a:gd name="connsiteX8" fmla="*/ 7026764 w 7726630"/>
              <a:gd name="connsiteY8" fmla="*/ 2999730 h 3920548"/>
              <a:gd name="connsiteX9" fmla="*/ 7063672 w 7726630"/>
              <a:gd name="connsiteY9" fmla="*/ 2907004 h 3920548"/>
              <a:gd name="connsiteX10" fmla="*/ 7602070 w 7726630"/>
              <a:gd name="connsiteY10" fmla="*/ 2896828 h 3920548"/>
              <a:gd name="connsiteX11" fmla="*/ 7726611 w 7726630"/>
              <a:gd name="connsiteY11" fmla="*/ 3023854 h 3920548"/>
              <a:gd name="connsiteX12" fmla="*/ 7716466 w 7726630"/>
              <a:gd name="connsiteY12" fmla="*/ 3562313 h 3920548"/>
              <a:gd name="connsiteX13" fmla="*/ 7623759 w 7726630"/>
              <a:gd name="connsiteY13" fmla="*/ 3599158 h 3920548"/>
              <a:gd name="connsiteX14" fmla="*/ 7485224 w 7726630"/>
              <a:gd name="connsiteY14" fmla="*/ 3460727 h 3920548"/>
              <a:gd name="connsiteX15" fmla="*/ 6450234 w 7726630"/>
              <a:gd name="connsiteY15" fmla="*/ 3911636 h 3920548"/>
              <a:gd name="connsiteX16" fmla="*/ 4124875 w 7726630"/>
              <a:gd name="connsiteY16" fmla="*/ 2639003 h 3920548"/>
              <a:gd name="connsiteX17" fmla="*/ 3949607 w 7726630"/>
              <a:gd name="connsiteY17" fmla="*/ 2457411 h 3920548"/>
              <a:gd name="connsiteX18" fmla="*/ 3394038 w 7726630"/>
              <a:gd name="connsiteY18" fmla="*/ 1877596 h 3920548"/>
              <a:gd name="connsiteX19" fmla="*/ 3264524 w 7726630"/>
              <a:gd name="connsiteY19" fmla="*/ 1742934 h 3920548"/>
              <a:gd name="connsiteX20" fmla="*/ 2002166 w 7726630"/>
              <a:gd name="connsiteY20" fmla="*/ 626688 h 3920548"/>
              <a:gd name="connsiteX21" fmla="*/ 427389 w 7726630"/>
              <a:gd name="connsiteY21" fmla="*/ 900950 h 3920548"/>
              <a:gd name="connsiteX22" fmla="*/ 134002 w 7726630"/>
              <a:gd name="connsiteY22" fmla="*/ 942886 h 3920548"/>
              <a:gd name="connsiteX23" fmla="*/ 89597 w 7726630"/>
              <a:gd name="connsiteY23" fmla="*/ 526321 h 3920548"/>
              <a:gd name="connsiteX24" fmla="*/ 1501103 w 7726630"/>
              <a:gd name="connsiteY24" fmla="*/ 914 h 392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6630" h="3920548">
                <a:moveTo>
                  <a:pt x="1501103" y="914"/>
                </a:moveTo>
                <a:cubicBezTo>
                  <a:pt x="1679131" y="6348"/>
                  <a:pt x="1855737" y="36111"/>
                  <a:pt x="2022430" y="93260"/>
                </a:cubicBezTo>
                <a:cubicBezTo>
                  <a:pt x="2560923" y="277407"/>
                  <a:pt x="2874574" y="570773"/>
                  <a:pt x="3602316" y="1367093"/>
                </a:cubicBezTo>
                <a:cubicBezTo>
                  <a:pt x="3618880" y="1383588"/>
                  <a:pt x="3675971" y="1444535"/>
                  <a:pt x="3755970" y="1527103"/>
                </a:cubicBezTo>
                <a:lnTo>
                  <a:pt x="4314136" y="2108176"/>
                </a:lnTo>
                <a:lnTo>
                  <a:pt x="4457569" y="2259327"/>
                </a:lnTo>
                <a:cubicBezTo>
                  <a:pt x="5153568" y="3021310"/>
                  <a:pt x="5746714" y="3515380"/>
                  <a:pt x="6414726" y="3407390"/>
                </a:cubicBezTo>
                <a:cubicBezTo>
                  <a:pt x="6779080" y="3347737"/>
                  <a:pt x="6991256" y="3211850"/>
                  <a:pt x="7127167" y="3100088"/>
                </a:cubicBezTo>
                <a:lnTo>
                  <a:pt x="7026764" y="2999730"/>
                </a:lnTo>
                <a:cubicBezTo>
                  <a:pt x="6977262" y="2950165"/>
                  <a:pt x="6993705" y="2908320"/>
                  <a:pt x="7063672" y="2907004"/>
                </a:cubicBezTo>
                <a:lnTo>
                  <a:pt x="7602070" y="2896828"/>
                </a:lnTo>
                <a:cubicBezTo>
                  <a:pt x="7672036" y="2895600"/>
                  <a:pt x="7727836" y="2952709"/>
                  <a:pt x="7726611" y="3023854"/>
                </a:cubicBezTo>
                <a:lnTo>
                  <a:pt x="7716466" y="3562313"/>
                </a:lnTo>
                <a:cubicBezTo>
                  <a:pt x="7715066" y="3632230"/>
                  <a:pt x="7673261" y="3648723"/>
                  <a:pt x="7623759" y="3599158"/>
                </a:cubicBezTo>
                <a:lnTo>
                  <a:pt x="7485224" y="3460727"/>
                </a:lnTo>
                <a:cubicBezTo>
                  <a:pt x="7266752" y="3643635"/>
                  <a:pt x="6873186" y="3873475"/>
                  <a:pt x="6450234" y="3911636"/>
                </a:cubicBezTo>
                <a:cubicBezTo>
                  <a:pt x="5441832" y="4003046"/>
                  <a:pt x="4831019" y="3378177"/>
                  <a:pt x="4124875" y="2639003"/>
                </a:cubicBezTo>
                <a:cubicBezTo>
                  <a:pt x="4122251" y="2637775"/>
                  <a:pt x="4051234" y="2562857"/>
                  <a:pt x="3949607" y="2457411"/>
                </a:cubicBezTo>
                <a:lnTo>
                  <a:pt x="3394038" y="1877596"/>
                </a:lnTo>
                <a:lnTo>
                  <a:pt x="3264524" y="1742934"/>
                </a:lnTo>
                <a:cubicBezTo>
                  <a:pt x="2567267" y="981002"/>
                  <a:pt x="2356521" y="793035"/>
                  <a:pt x="2002166" y="626688"/>
                </a:cubicBezTo>
                <a:cubicBezTo>
                  <a:pt x="1498033" y="389143"/>
                  <a:pt x="826149" y="513647"/>
                  <a:pt x="427389" y="900950"/>
                </a:cubicBezTo>
                <a:cubicBezTo>
                  <a:pt x="349857" y="975876"/>
                  <a:pt x="229330" y="993676"/>
                  <a:pt x="134002" y="942886"/>
                </a:cubicBezTo>
                <a:cubicBezTo>
                  <a:pt x="-19652" y="861623"/>
                  <a:pt x="-50136" y="644394"/>
                  <a:pt x="89597" y="526321"/>
                </a:cubicBezTo>
                <a:cubicBezTo>
                  <a:pt x="420120" y="187267"/>
                  <a:pt x="967017" y="-15389"/>
                  <a:pt x="1501103" y="914"/>
                </a:cubicBezTo>
                <a:close/>
              </a:path>
            </a:pathLst>
          </a:custGeom>
          <a:gradFill flip="none" rotWithShape="1">
            <a:gsLst>
              <a:gs pos="100000">
                <a:schemeClr val="accent2"/>
              </a:gs>
              <a:gs pos="0">
                <a:schemeClr val="accent3"/>
              </a:gs>
            </a:gsLst>
            <a:lin ang="16200000" scaled="1"/>
            <a:tileRect/>
          </a:gra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horz" wrap="square" lIns="38100" tIns="38100" rIns="38100" bIns="38100" numCol="1" spcCol="3810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sz="3000">
              <a:solidFill>
                <a:srgbClr val="FFFFFF"/>
              </a:solidFill>
              <a:latin typeface="DIN Next LT Arabic Light" panose="020B0303020203050203" pitchFamily="34" charset="-78"/>
              <a:cs typeface="DIN Next LT Arabic Light" panose="020B0303020203050203" pitchFamily="34" charset="-78"/>
            </a:endParaRPr>
          </a:p>
        </p:txBody>
      </p:sp>
      <p:sp>
        <p:nvSpPr>
          <p:cNvPr id="4" name="Cercle">
            <a:extLst>
              <a:ext uri="{FF2B5EF4-FFF2-40B4-BE49-F238E27FC236}">
                <a16:creationId xmlns:a16="http://schemas.microsoft.com/office/drawing/2014/main" id="{42B73BBF-773C-4F69-94A1-EADE6BCA4648}"/>
              </a:ext>
            </a:extLst>
          </p:cNvPr>
          <p:cNvSpPr/>
          <p:nvPr/>
        </p:nvSpPr>
        <p:spPr>
          <a:xfrm>
            <a:off x="5221479" y="2497094"/>
            <a:ext cx="1552497" cy="1552496"/>
          </a:xfrm>
          <a:prstGeom prst="ellipse">
            <a:avLst/>
          </a:prstGeom>
          <a:solidFill>
            <a:schemeClr val="accent2"/>
          </a:solidFill>
          <a:ln w="25400" cap="flat">
            <a:noFill/>
            <a:prstDash val="solid"/>
            <a:miter lim="400000"/>
          </a:ln>
          <a:effectLst>
            <a:innerShdw dist="88900" dir="30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horz" wrap="square" lIns="38100" tIns="38100" rIns="38100" bIns="38100" numCol="1" spcCol="3810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sz="3000">
              <a:solidFill>
                <a:srgbClr val="FFFFFF"/>
              </a:solidFill>
              <a:latin typeface="DIN Next LT Arabic Light" panose="020B0303020203050203" pitchFamily="34" charset="-78"/>
              <a:cs typeface="DIN Next LT Arabic Light" panose="020B0303020203050203" pitchFamily="34" charset="-78"/>
            </a:endParaRPr>
          </a:p>
        </p:txBody>
      </p:sp>
      <p:sp>
        <p:nvSpPr>
          <p:cNvPr id="5" name="Cercle">
            <a:extLst>
              <a:ext uri="{FF2B5EF4-FFF2-40B4-BE49-F238E27FC236}">
                <a16:creationId xmlns:a16="http://schemas.microsoft.com/office/drawing/2014/main" id="{3CF3788B-F3A8-47F0-9ABE-805A5C8C2670}"/>
              </a:ext>
            </a:extLst>
          </p:cNvPr>
          <p:cNvSpPr/>
          <p:nvPr/>
        </p:nvSpPr>
        <p:spPr>
          <a:xfrm>
            <a:off x="1231421" y="2498033"/>
            <a:ext cx="1550617" cy="1550616"/>
          </a:xfrm>
          <a:prstGeom prst="ellipse">
            <a:avLst/>
          </a:prstGeom>
          <a:solidFill>
            <a:schemeClr val="accent1"/>
          </a:solidFill>
          <a:ln w="25400" cap="flat">
            <a:noFill/>
            <a:prstDash val="solid"/>
            <a:miter lim="400000"/>
          </a:ln>
          <a:effectLst>
            <a:innerShdw dist="88900" dir="30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horz" wrap="square" lIns="38100" tIns="38100" rIns="38100" bIns="38100" numCol="1" spcCol="3810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sz="3000">
              <a:solidFill>
                <a:srgbClr val="FFFFFF"/>
              </a:solidFill>
              <a:latin typeface="DIN Next LT Arabic Light" panose="020B0303020203050203" pitchFamily="34" charset="-78"/>
              <a:cs typeface="DIN Next LT Arabic Light" panose="020B0303020203050203" pitchFamily="34" charset="-78"/>
            </a:endParaRPr>
          </a:p>
        </p:txBody>
      </p:sp>
      <p:sp>
        <p:nvSpPr>
          <p:cNvPr id="6" name="Figure">
            <a:extLst>
              <a:ext uri="{FF2B5EF4-FFF2-40B4-BE49-F238E27FC236}">
                <a16:creationId xmlns:a16="http://schemas.microsoft.com/office/drawing/2014/main" id="{C89467CF-996B-4708-B800-C408793D914A}"/>
              </a:ext>
            </a:extLst>
          </p:cNvPr>
          <p:cNvSpPr/>
          <p:nvPr/>
        </p:nvSpPr>
        <p:spPr>
          <a:xfrm>
            <a:off x="9201174" y="2497907"/>
            <a:ext cx="1550869" cy="1550867"/>
          </a:xfrm>
          <a:prstGeom prst="ellipse">
            <a:avLst/>
          </a:prstGeom>
          <a:solidFill>
            <a:schemeClr val="accent3"/>
          </a:solidFill>
          <a:ln w="25400" cap="flat">
            <a:noFill/>
            <a:prstDash val="solid"/>
            <a:miter lim="400000"/>
          </a:ln>
          <a:effectLst>
            <a:innerShdw dist="88900" dir="30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horz" wrap="square" lIns="38100" tIns="38100" rIns="38100" bIns="38100" numCol="1" spcCol="3810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sz="3000">
              <a:solidFill>
                <a:srgbClr val="FFFFFF"/>
              </a:solidFill>
              <a:latin typeface="DIN Next LT Arabic Light" panose="020B0303020203050203" pitchFamily="34" charset="-78"/>
              <a:cs typeface="DIN Next LT Arabic Light" panose="020B0303020203050203" pitchFamily="34" charset="-78"/>
            </a:endParaRPr>
          </a:p>
        </p:txBody>
      </p:sp>
      <p:sp>
        <p:nvSpPr>
          <p:cNvPr id="7" name="Figure">
            <a:extLst>
              <a:ext uri="{FF2B5EF4-FFF2-40B4-BE49-F238E27FC236}">
                <a16:creationId xmlns:a16="http://schemas.microsoft.com/office/drawing/2014/main" id="{FEC9C14C-F780-4EFD-A8C0-03E6F1D189FD}"/>
              </a:ext>
            </a:extLst>
          </p:cNvPr>
          <p:cNvSpPr/>
          <p:nvPr/>
        </p:nvSpPr>
        <p:spPr>
          <a:xfrm flipH="1" flipV="1">
            <a:off x="889416" y="1290732"/>
            <a:ext cx="2416479" cy="920702"/>
          </a:xfrm>
          <a:custGeom>
            <a:avLst/>
            <a:gdLst/>
            <a:ahLst/>
            <a:cxnLst>
              <a:cxn ang="0">
                <a:pos x="wd2" y="hd2"/>
              </a:cxn>
              <a:cxn ang="5400000">
                <a:pos x="wd2" y="hd2"/>
              </a:cxn>
              <a:cxn ang="10800000">
                <a:pos x="wd2" y="hd2"/>
              </a:cxn>
              <a:cxn ang="16200000">
                <a:pos x="wd2" y="hd2"/>
              </a:cxn>
            </a:cxnLst>
            <a:rect l="0" t="0" r="r" b="b"/>
            <a:pathLst>
              <a:path w="21295" h="20880" extrusionOk="0">
                <a:moveTo>
                  <a:pt x="20692" y="15"/>
                </a:moveTo>
                <a:lnTo>
                  <a:pt x="15815" y="1777"/>
                </a:lnTo>
                <a:cubicBezTo>
                  <a:pt x="15486" y="1895"/>
                  <a:pt x="15413" y="2459"/>
                  <a:pt x="15669" y="3023"/>
                </a:cubicBezTo>
                <a:lnTo>
                  <a:pt x="16820" y="5608"/>
                </a:lnTo>
                <a:cubicBezTo>
                  <a:pt x="16089" y="6972"/>
                  <a:pt x="15039" y="8734"/>
                  <a:pt x="13897" y="9839"/>
                </a:cubicBezTo>
                <a:cubicBezTo>
                  <a:pt x="11541" y="12119"/>
                  <a:pt x="9011" y="12001"/>
                  <a:pt x="6910" y="10145"/>
                </a:cubicBezTo>
                <a:cubicBezTo>
                  <a:pt x="4061" y="7630"/>
                  <a:pt x="3239" y="4010"/>
                  <a:pt x="2481" y="3235"/>
                </a:cubicBezTo>
                <a:cubicBezTo>
                  <a:pt x="1960" y="2694"/>
                  <a:pt x="1348" y="2811"/>
                  <a:pt x="873" y="3564"/>
                </a:cubicBezTo>
                <a:cubicBezTo>
                  <a:pt x="-141" y="5138"/>
                  <a:pt x="-305" y="8852"/>
                  <a:pt x="554" y="10944"/>
                </a:cubicBezTo>
                <a:cubicBezTo>
                  <a:pt x="2188" y="15174"/>
                  <a:pt x="4974" y="18841"/>
                  <a:pt x="6865" y="19828"/>
                </a:cubicBezTo>
                <a:cubicBezTo>
                  <a:pt x="9605" y="21497"/>
                  <a:pt x="12262" y="21074"/>
                  <a:pt x="14363" y="19311"/>
                </a:cubicBezTo>
                <a:cubicBezTo>
                  <a:pt x="16555" y="17642"/>
                  <a:pt x="18646" y="13905"/>
                  <a:pt x="19614" y="11907"/>
                </a:cubicBezTo>
                <a:lnTo>
                  <a:pt x="20811" y="14587"/>
                </a:lnTo>
                <a:cubicBezTo>
                  <a:pt x="21067" y="15151"/>
                  <a:pt x="21277" y="14916"/>
                  <a:pt x="21277" y="14046"/>
                </a:cubicBezTo>
                <a:lnTo>
                  <a:pt x="21295" y="1378"/>
                </a:lnTo>
                <a:cubicBezTo>
                  <a:pt x="21295" y="508"/>
                  <a:pt x="21021" y="-103"/>
                  <a:pt x="20692" y="15"/>
                </a:cubicBezTo>
                <a:close/>
              </a:path>
            </a:pathLst>
          </a:custGeom>
          <a:gradFill flip="none" rotWithShape="1">
            <a:gsLst>
              <a:gs pos="100000">
                <a:schemeClr val="accent1">
                  <a:lumMod val="50000"/>
                </a:schemeClr>
              </a:gs>
              <a:gs pos="0">
                <a:schemeClr val="accent1"/>
              </a:gs>
            </a:gsLst>
            <a:lin ang="0" scaled="1"/>
            <a:tileRect/>
          </a:gra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horz" wrap="square" lIns="38100" tIns="38100" rIns="38100" bIns="38100" numCol="1" spcCol="3810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sz="3000">
              <a:solidFill>
                <a:srgbClr val="FFFFFF"/>
              </a:solidFill>
              <a:latin typeface="DIN Next LT Arabic Light" panose="020B0303020203050203" pitchFamily="34" charset="-78"/>
              <a:cs typeface="DIN Next LT Arabic Light" panose="020B0303020203050203" pitchFamily="34" charset="-78"/>
            </a:endParaRPr>
          </a:p>
        </p:txBody>
      </p:sp>
      <p:sp>
        <p:nvSpPr>
          <p:cNvPr id="8" name="Freeform: Shape 37">
            <a:extLst>
              <a:ext uri="{FF2B5EF4-FFF2-40B4-BE49-F238E27FC236}">
                <a16:creationId xmlns:a16="http://schemas.microsoft.com/office/drawing/2014/main" id="{B6F761FD-CC83-4809-B096-783809D01362}"/>
              </a:ext>
            </a:extLst>
          </p:cNvPr>
          <p:cNvSpPr/>
          <p:nvPr/>
        </p:nvSpPr>
        <p:spPr>
          <a:xfrm flipH="1">
            <a:off x="899855" y="1637859"/>
            <a:ext cx="6305288" cy="3199348"/>
          </a:xfrm>
          <a:custGeom>
            <a:avLst/>
            <a:gdLst>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251015 w 7726629"/>
              <a:gd name="connsiteY6" fmla="*/ 2247211 h 3920548"/>
              <a:gd name="connsiteX7" fmla="*/ 4263428 w 7726629"/>
              <a:gd name="connsiteY7" fmla="*/ 2231508 h 3920548"/>
              <a:gd name="connsiteX8" fmla="*/ 4314137 w 7726629"/>
              <a:gd name="connsiteY8" fmla="*/ 2108176 h 3920548"/>
              <a:gd name="connsiteX9" fmla="*/ 4457570 w 7726629"/>
              <a:gd name="connsiteY9" fmla="*/ 2259327 h 3920548"/>
              <a:gd name="connsiteX10" fmla="*/ 6414726 w 7726629"/>
              <a:gd name="connsiteY10" fmla="*/ 3407390 h 3920548"/>
              <a:gd name="connsiteX11" fmla="*/ 7127166 w 7726629"/>
              <a:gd name="connsiteY11" fmla="*/ 3100088 h 3920548"/>
              <a:gd name="connsiteX12" fmla="*/ 7026764 w 7726629"/>
              <a:gd name="connsiteY12" fmla="*/ 2999730 h 3920548"/>
              <a:gd name="connsiteX13" fmla="*/ 7063671 w 7726629"/>
              <a:gd name="connsiteY13" fmla="*/ 2907004 h 3920548"/>
              <a:gd name="connsiteX14" fmla="*/ 7602068 w 7726629"/>
              <a:gd name="connsiteY14" fmla="*/ 2896828 h 3920548"/>
              <a:gd name="connsiteX15" fmla="*/ 7726610 w 7726629"/>
              <a:gd name="connsiteY15" fmla="*/ 3023854 h 3920548"/>
              <a:gd name="connsiteX16" fmla="*/ 7716465 w 7726629"/>
              <a:gd name="connsiteY16" fmla="*/ 3562313 h 3920548"/>
              <a:gd name="connsiteX17" fmla="*/ 7623758 w 7726629"/>
              <a:gd name="connsiteY17" fmla="*/ 3599158 h 3920548"/>
              <a:gd name="connsiteX18" fmla="*/ 7485223 w 7726629"/>
              <a:gd name="connsiteY18" fmla="*/ 3460727 h 3920548"/>
              <a:gd name="connsiteX19" fmla="*/ 6450234 w 7726629"/>
              <a:gd name="connsiteY19" fmla="*/ 3911636 h 3920548"/>
              <a:gd name="connsiteX20" fmla="*/ 4124876 w 7726629"/>
              <a:gd name="connsiteY20" fmla="*/ 2639003 h 3920548"/>
              <a:gd name="connsiteX21" fmla="*/ 3949608 w 7726629"/>
              <a:gd name="connsiteY21" fmla="*/ 2457411 h 3920548"/>
              <a:gd name="connsiteX22" fmla="*/ 4075292 w 7726629"/>
              <a:gd name="connsiteY22" fmla="*/ 2411948 h 3920548"/>
              <a:gd name="connsiteX23" fmla="*/ 4084467 w 7726629"/>
              <a:gd name="connsiteY23" fmla="*/ 2406216 h 3920548"/>
              <a:gd name="connsiteX24" fmla="*/ 3434669 w 7726629"/>
              <a:gd name="connsiteY24" fmla="*/ 1776874 h 3920548"/>
              <a:gd name="connsiteX25" fmla="*/ 3394037 w 7726629"/>
              <a:gd name="connsiteY25" fmla="*/ 1877596 h 3920548"/>
              <a:gd name="connsiteX26" fmla="*/ 3264524 w 7726629"/>
              <a:gd name="connsiteY26" fmla="*/ 1742934 h 3920548"/>
              <a:gd name="connsiteX27" fmla="*/ 2002166 w 7726629"/>
              <a:gd name="connsiteY27" fmla="*/ 626688 h 3920548"/>
              <a:gd name="connsiteX28" fmla="*/ 427389 w 7726629"/>
              <a:gd name="connsiteY28" fmla="*/ 900950 h 3920548"/>
              <a:gd name="connsiteX29" fmla="*/ 134002 w 7726629"/>
              <a:gd name="connsiteY29" fmla="*/ 942886 h 3920548"/>
              <a:gd name="connsiteX30" fmla="*/ 89597 w 7726629"/>
              <a:gd name="connsiteY30" fmla="*/ 526321 h 3920548"/>
              <a:gd name="connsiteX31" fmla="*/ 1501102 w 7726629"/>
              <a:gd name="connsiteY31"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251015 w 7726629"/>
              <a:gd name="connsiteY6" fmla="*/ 2247211 h 3920548"/>
              <a:gd name="connsiteX7" fmla="*/ 4263428 w 7726629"/>
              <a:gd name="connsiteY7" fmla="*/ 2231508 h 3920548"/>
              <a:gd name="connsiteX8" fmla="*/ 4314137 w 7726629"/>
              <a:gd name="connsiteY8" fmla="*/ 2108176 h 3920548"/>
              <a:gd name="connsiteX9" fmla="*/ 4457570 w 7726629"/>
              <a:gd name="connsiteY9" fmla="*/ 2259327 h 3920548"/>
              <a:gd name="connsiteX10" fmla="*/ 6414726 w 7726629"/>
              <a:gd name="connsiteY10" fmla="*/ 3407390 h 3920548"/>
              <a:gd name="connsiteX11" fmla="*/ 7127166 w 7726629"/>
              <a:gd name="connsiteY11" fmla="*/ 3100088 h 3920548"/>
              <a:gd name="connsiteX12" fmla="*/ 7026764 w 7726629"/>
              <a:gd name="connsiteY12" fmla="*/ 2999730 h 3920548"/>
              <a:gd name="connsiteX13" fmla="*/ 7063671 w 7726629"/>
              <a:gd name="connsiteY13" fmla="*/ 2907004 h 3920548"/>
              <a:gd name="connsiteX14" fmla="*/ 7602068 w 7726629"/>
              <a:gd name="connsiteY14" fmla="*/ 2896828 h 3920548"/>
              <a:gd name="connsiteX15" fmla="*/ 7726610 w 7726629"/>
              <a:gd name="connsiteY15" fmla="*/ 3023854 h 3920548"/>
              <a:gd name="connsiteX16" fmla="*/ 7716465 w 7726629"/>
              <a:gd name="connsiteY16" fmla="*/ 3562313 h 3920548"/>
              <a:gd name="connsiteX17" fmla="*/ 7623758 w 7726629"/>
              <a:gd name="connsiteY17" fmla="*/ 3599158 h 3920548"/>
              <a:gd name="connsiteX18" fmla="*/ 7485223 w 7726629"/>
              <a:gd name="connsiteY18" fmla="*/ 3460727 h 3920548"/>
              <a:gd name="connsiteX19" fmla="*/ 6450234 w 7726629"/>
              <a:gd name="connsiteY19" fmla="*/ 3911636 h 3920548"/>
              <a:gd name="connsiteX20" fmla="*/ 4124876 w 7726629"/>
              <a:gd name="connsiteY20" fmla="*/ 2639003 h 3920548"/>
              <a:gd name="connsiteX21" fmla="*/ 3949608 w 7726629"/>
              <a:gd name="connsiteY21" fmla="*/ 2457411 h 3920548"/>
              <a:gd name="connsiteX22" fmla="*/ 4075292 w 7726629"/>
              <a:gd name="connsiteY22" fmla="*/ 2411948 h 3920548"/>
              <a:gd name="connsiteX23" fmla="*/ 3434669 w 7726629"/>
              <a:gd name="connsiteY23" fmla="*/ 1776874 h 3920548"/>
              <a:gd name="connsiteX24" fmla="*/ 3394037 w 7726629"/>
              <a:gd name="connsiteY24" fmla="*/ 1877596 h 3920548"/>
              <a:gd name="connsiteX25" fmla="*/ 3264524 w 7726629"/>
              <a:gd name="connsiteY25" fmla="*/ 1742934 h 3920548"/>
              <a:gd name="connsiteX26" fmla="*/ 2002166 w 7726629"/>
              <a:gd name="connsiteY26" fmla="*/ 626688 h 3920548"/>
              <a:gd name="connsiteX27" fmla="*/ 427389 w 7726629"/>
              <a:gd name="connsiteY27" fmla="*/ 900950 h 3920548"/>
              <a:gd name="connsiteX28" fmla="*/ 134002 w 7726629"/>
              <a:gd name="connsiteY28" fmla="*/ 942886 h 3920548"/>
              <a:gd name="connsiteX29" fmla="*/ 89597 w 7726629"/>
              <a:gd name="connsiteY29" fmla="*/ 526321 h 3920548"/>
              <a:gd name="connsiteX30" fmla="*/ 1501102 w 7726629"/>
              <a:gd name="connsiteY30"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251015 w 7726629"/>
              <a:gd name="connsiteY6" fmla="*/ 2247211 h 3920548"/>
              <a:gd name="connsiteX7" fmla="*/ 4263428 w 7726629"/>
              <a:gd name="connsiteY7" fmla="*/ 2231508 h 3920548"/>
              <a:gd name="connsiteX8" fmla="*/ 4314137 w 7726629"/>
              <a:gd name="connsiteY8" fmla="*/ 2108176 h 3920548"/>
              <a:gd name="connsiteX9" fmla="*/ 4457570 w 7726629"/>
              <a:gd name="connsiteY9" fmla="*/ 2259327 h 3920548"/>
              <a:gd name="connsiteX10" fmla="*/ 6414726 w 7726629"/>
              <a:gd name="connsiteY10" fmla="*/ 3407390 h 3920548"/>
              <a:gd name="connsiteX11" fmla="*/ 7127166 w 7726629"/>
              <a:gd name="connsiteY11" fmla="*/ 3100088 h 3920548"/>
              <a:gd name="connsiteX12" fmla="*/ 7026764 w 7726629"/>
              <a:gd name="connsiteY12" fmla="*/ 2999730 h 3920548"/>
              <a:gd name="connsiteX13" fmla="*/ 7063671 w 7726629"/>
              <a:gd name="connsiteY13" fmla="*/ 2907004 h 3920548"/>
              <a:gd name="connsiteX14" fmla="*/ 7602068 w 7726629"/>
              <a:gd name="connsiteY14" fmla="*/ 2896828 h 3920548"/>
              <a:gd name="connsiteX15" fmla="*/ 7726610 w 7726629"/>
              <a:gd name="connsiteY15" fmla="*/ 3023854 h 3920548"/>
              <a:gd name="connsiteX16" fmla="*/ 7716465 w 7726629"/>
              <a:gd name="connsiteY16" fmla="*/ 3562313 h 3920548"/>
              <a:gd name="connsiteX17" fmla="*/ 7623758 w 7726629"/>
              <a:gd name="connsiteY17" fmla="*/ 3599158 h 3920548"/>
              <a:gd name="connsiteX18" fmla="*/ 7485223 w 7726629"/>
              <a:gd name="connsiteY18" fmla="*/ 3460727 h 3920548"/>
              <a:gd name="connsiteX19" fmla="*/ 6450234 w 7726629"/>
              <a:gd name="connsiteY19" fmla="*/ 3911636 h 3920548"/>
              <a:gd name="connsiteX20" fmla="*/ 4124876 w 7726629"/>
              <a:gd name="connsiteY20" fmla="*/ 2639003 h 3920548"/>
              <a:gd name="connsiteX21" fmla="*/ 3949608 w 7726629"/>
              <a:gd name="connsiteY21" fmla="*/ 2457411 h 3920548"/>
              <a:gd name="connsiteX22" fmla="*/ 4075292 w 7726629"/>
              <a:gd name="connsiteY22" fmla="*/ 2411948 h 3920548"/>
              <a:gd name="connsiteX23" fmla="*/ 3394037 w 7726629"/>
              <a:gd name="connsiteY23" fmla="*/ 1877596 h 3920548"/>
              <a:gd name="connsiteX24" fmla="*/ 3264524 w 7726629"/>
              <a:gd name="connsiteY24" fmla="*/ 1742934 h 3920548"/>
              <a:gd name="connsiteX25" fmla="*/ 2002166 w 7726629"/>
              <a:gd name="connsiteY25" fmla="*/ 626688 h 3920548"/>
              <a:gd name="connsiteX26" fmla="*/ 427389 w 7726629"/>
              <a:gd name="connsiteY26" fmla="*/ 900950 h 3920548"/>
              <a:gd name="connsiteX27" fmla="*/ 134002 w 7726629"/>
              <a:gd name="connsiteY27" fmla="*/ 942886 h 3920548"/>
              <a:gd name="connsiteX28" fmla="*/ 89597 w 7726629"/>
              <a:gd name="connsiteY28" fmla="*/ 526321 h 3920548"/>
              <a:gd name="connsiteX29" fmla="*/ 1501102 w 7726629"/>
              <a:gd name="connsiteY29"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251015 w 7726629"/>
              <a:gd name="connsiteY6" fmla="*/ 2247211 h 3920548"/>
              <a:gd name="connsiteX7" fmla="*/ 4263428 w 7726629"/>
              <a:gd name="connsiteY7" fmla="*/ 2231508 h 3920548"/>
              <a:gd name="connsiteX8" fmla="*/ 4314137 w 7726629"/>
              <a:gd name="connsiteY8" fmla="*/ 2108176 h 3920548"/>
              <a:gd name="connsiteX9" fmla="*/ 4457570 w 7726629"/>
              <a:gd name="connsiteY9" fmla="*/ 2259327 h 3920548"/>
              <a:gd name="connsiteX10" fmla="*/ 6414726 w 7726629"/>
              <a:gd name="connsiteY10" fmla="*/ 3407390 h 3920548"/>
              <a:gd name="connsiteX11" fmla="*/ 7127166 w 7726629"/>
              <a:gd name="connsiteY11" fmla="*/ 3100088 h 3920548"/>
              <a:gd name="connsiteX12" fmla="*/ 7026764 w 7726629"/>
              <a:gd name="connsiteY12" fmla="*/ 2999730 h 3920548"/>
              <a:gd name="connsiteX13" fmla="*/ 7063671 w 7726629"/>
              <a:gd name="connsiteY13" fmla="*/ 2907004 h 3920548"/>
              <a:gd name="connsiteX14" fmla="*/ 7602068 w 7726629"/>
              <a:gd name="connsiteY14" fmla="*/ 2896828 h 3920548"/>
              <a:gd name="connsiteX15" fmla="*/ 7726610 w 7726629"/>
              <a:gd name="connsiteY15" fmla="*/ 3023854 h 3920548"/>
              <a:gd name="connsiteX16" fmla="*/ 7716465 w 7726629"/>
              <a:gd name="connsiteY16" fmla="*/ 3562313 h 3920548"/>
              <a:gd name="connsiteX17" fmla="*/ 7623758 w 7726629"/>
              <a:gd name="connsiteY17" fmla="*/ 3599158 h 3920548"/>
              <a:gd name="connsiteX18" fmla="*/ 7485223 w 7726629"/>
              <a:gd name="connsiteY18" fmla="*/ 3460727 h 3920548"/>
              <a:gd name="connsiteX19" fmla="*/ 6450234 w 7726629"/>
              <a:gd name="connsiteY19" fmla="*/ 3911636 h 3920548"/>
              <a:gd name="connsiteX20" fmla="*/ 4124876 w 7726629"/>
              <a:gd name="connsiteY20" fmla="*/ 2639003 h 3920548"/>
              <a:gd name="connsiteX21" fmla="*/ 3949608 w 7726629"/>
              <a:gd name="connsiteY21" fmla="*/ 2457411 h 3920548"/>
              <a:gd name="connsiteX22" fmla="*/ 3394037 w 7726629"/>
              <a:gd name="connsiteY22" fmla="*/ 1877596 h 3920548"/>
              <a:gd name="connsiteX23" fmla="*/ 3264524 w 7726629"/>
              <a:gd name="connsiteY23" fmla="*/ 1742934 h 3920548"/>
              <a:gd name="connsiteX24" fmla="*/ 2002166 w 7726629"/>
              <a:gd name="connsiteY24" fmla="*/ 626688 h 3920548"/>
              <a:gd name="connsiteX25" fmla="*/ 427389 w 7726629"/>
              <a:gd name="connsiteY25" fmla="*/ 900950 h 3920548"/>
              <a:gd name="connsiteX26" fmla="*/ 134002 w 7726629"/>
              <a:gd name="connsiteY26" fmla="*/ 942886 h 3920548"/>
              <a:gd name="connsiteX27" fmla="*/ 89597 w 7726629"/>
              <a:gd name="connsiteY27" fmla="*/ 526321 h 3920548"/>
              <a:gd name="connsiteX28" fmla="*/ 1501102 w 7726629"/>
              <a:gd name="connsiteY28"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251015 w 7726629"/>
              <a:gd name="connsiteY6" fmla="*/ 2247211 h 3920548"/>
              <a:gd name="connsiteX7" fmla="*/ 4314137 w 7726629"/>
              <a:gd name="connsiteY7" fmla="*/ 2108176 h 3920548"/>
              <a:gd name="connsiteX8" fmla="*/ 4457570 w 7726629"/>
              <a:gd name="connsiteY8" fmla="*/ 2259327 h 3920548"/>
              <a:gd name="connsiteX9" fmla="*/ 6414726 w 7726629"/>
              <a:gd name="connsiteY9" fmla="*/ 3407390 h 3920548"/>
              <a:gd name="connsiteX10" fmla="*/ 7127166 w 7726629"/>
              <a:gd name="connsiteY10" fmla="*/ 3100088 h 3920548"/>
              <a:gd name="connsiteX11" fmla="*/ 7026764 w 7726629"/>
              <a:gd name="connsiteY11" fmla="*/ 2999730 h 3920548"/>
              <a:gd name="connsiteX12" fmla="*/ 7063671 w 7726629"/>
              <a:gd name="connsiteY12" fmla="*/ 2907004 h 3920548"/>
              <a:gd name="connsiteX13" fmla="*/ 7602068 w 7726629"/>
              <a:gd name="connsiteY13" fmla="*/ 2896828 h 3920548"/>
              <a:gd name="connsiteX14" fmla="*/ 7726610 w 7726629"/>
              <a:gd name="connsiteY14" fmla="*/ 3023854 h 3920548"/>
              <a:gd name="connsiteX15" fmla="*/ 7716465 w 7726629"/>
              <a:gd name="connsiteY15" fmla="*/ 3562313 h 3920548"/>
              <a:gd name="connsiteX16" fmla="*/ 7623758 w 7726629"/>
              <a:gd name="connsiteY16" fmla="*/ 3599158 h 3920548"/>
              <a:gd name="connsiteX17" fmla="*/ 7485223 w 7726629"/>
              <a:gd name="connsiteY17" fmla="*/ 3460727 h 3920548"/>
              <a:gd name="connsiteX18" fmla="*/ 6450234 w 7726629"/>
              <a:gd name="connsiteY18" fmla="*/ 3911636 h 3920548"/>
              <a:gd name="connsiteX19" fmla="*/ 4124876 w 7726629"/>
              <a:gd name="connsiteY19" fmla="*/ 2639003 h 3920548"/>
              <a:gd name="connsiteX20" fmla="*/ 3949608 w 7726629"/>
              <a:gd name="connsiteY20" fmla="*/ 2457411 h 3920548"/>
              <a:gd name="connsiteX21" fmla="*/ 3394037 w 7726629"/>
              <a:gd name="connsiteY21" fmla="*/ 1877596 h 3920548"/>
              <a:gd name="connsiteX22" fmla="*/ 3264524 w 7726629"/>
              <a:gd name="connsiteY22" fmla="*/ 1742934 h 3920548"/>
              <a:gd name="connsiteX23" fmla="*/ 2002166 w 7726629"/>
              <a:gd name="connsiteY23" fmla="*/ 626688 h 3920548"/>
              <a:gd name="connsiteX24" fmla="*/ 427389 w 7726629"/>
              <a:gd name="connsiteY24" fmla="*/ 900950 h 3920548"/>
              <a:gd name="connsiteX25" fmla="*/ 134002 w 7726629"/>
              <a:gd name="connsiteY25" fmla="*/ 942886 h 3920548"/>
              <a:gd name="connsiteX26" fmla="*/ 89597 w 7726629"/>
              <a:gd name="connsiteY26" fmla="*/ 526321 h 3920548"/>
              <a:gd name="connsiteX27" fmla="*/ 1501102 w 7726629"/>
              <a:gd name="connsiteY27"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314137 w 7726629"/>
              <a:gd name="connsiteY6" fmla="*/ 2108176 h 3920548"/>
              <a:gd name="connsiteX7" fmla="*/ 4457570 w 7726629"/>
              <a:gd name="connsiteY7" fmla="*/ 2259327 h 3920548"/>
              <a:gd name="connsiteX8" fmla="*/ 6414726 w 7726629"/>
              <a:gd name="connsiteY8" fmla="*/ 3407390 h 3920548"/>
              <a:gd name="connsiteX9" fmla="*/ 7127166 w 7726629"/>
              <a:gd name="connsiteY9" fmla="*/ 3100088 h 3920548"/>
              <a:gd name="connsiteX10" fmla="*/ 7026764 w 7726629"/>
              <a:gd name="connsiteY10" fmla="*/ 2999730 h 3920548"/>
              <a:gd name="connsiteX11" fmla="*/ 7063671 w 7726629"/>
              <a:gd name="connsiteY11" fmla="*/ 2907004 h 3920548"/>
              <a:gd name="connsiteX12" fmla="*/ 7602068 w 7726629"/>
              <a:gd name="connsiteY12" fmla="*/ 2896828 h 3920548"/>
              <a:gd name="connsiteX13" fmla="*/ 7726610 w 7726629"/>
              <a:gd name="connsiteY13" fmla="*/ 3023854 h 3920548"/>
              <a:gd name="connsiteX14" fmla="*/ 7716465 w 7726629"/>
              <a:gd name="connsiteY14" fmla="*/ 3562313 h 3920548"/>
              <a:gd name="connsiteX15" fmla="*/ 7623758 w 7726629"/>
              <a:gd name="connsiteY15" fmla="*/ 3599158 h 3920548"/>
              <a:gd name="connsiteX16" fmla="*/ 7485223 w 7726629"/>
              <a:gd name="connsiteY16" fmla="*/ 3460727 h 3920548"/>
              <a:gd name="connsiteX17" fmla="*/ 6450234 w 7726629"/>
              <a:gd name="connsiteY17" fmla="*/ 3911636 h 3920548"/>
              <a:gd name="connsiteX18" fmla="*/ 4124876 w 7726629"/>
              <a:gd name="connsiteY18" fmla="*/ 2639003 h 3920548"/>
              <a:gd name="connsiteX19" fmla="*/ 3949608 w 7726629"/>
              <a:gd name="connsiteY19" fmla="*/ 2457411 h 3920548"/>
              <a:gd name="connsiteX20" fmla="*/ 3394037 w 7726629"/>
              <a:gd name="connsiteY20" fmla="*/ 1877596 h 3920548"/>
              <a:gd name="connsiteX21" fmla="*/ 3264524 w 7726629"/>
              <a:gd name="connsiteY21" fmla="*/ 1742934 h 3920548"/>
              <a:gd name="connsiteX22" fmla="*/ 2002166 w 7726629"/>
              <a:gd name="connsiteY22" fmla="*/ 626688 h 3920548"/>
              <a:gd name="connsiteX23" fmla="*/ 427389 w 7726629"/>
              <a:gd name="connsiteY23" fmla="*/ 900950 h 3920548"/>
              <a:gd name="connsiteX24" fmla="*/ 134002 w 7726629"/>
              <a:gd name="connsiteY24" fmla="*/ 942886 h 3920548"/>
              <a:gd name="connsiteX25" fmla="*/ 89597 w 7726629"/>
              <a:gd name="connsiteY25" fmla="*/ 526321 h 3920548"/>
              <a:gd name="connsiteX26" fmla="*/ 1501102 w 7726629"/>
              <a:gd name="connsiteY26"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4314137 w 7726629"/>
              <a:gd name="connsiteY5" fmla="*/ 2108176 h 3920548"/>
              <a:gd name="connsiteX6" fmla="*/ 4457570 w 7726629"/>
              <a:gd name="connsiteY6" fmla="*/ 2259327 h 3920548"/>
              <a:gd name="connsiteX7" fmla="*/ 6414726 w 7726629"/>
              <a:gd name="connsiteY7" fmla="*/ 3407390 h 3920548"/>
              <a:gd name="connsiteX8" fmla="*/ 7127166 w 7726629"/>
              <a:gd name="connsiteY8" fmla="*/ 3100088 h 3920548"/>
              <a:gd name="connsiteX9" fmla="*/ 7026764 w 7726629"/>
              <a:gd name="connsiteY9" fmla="*/ 2999730 h 3920548"/>
              <a:gd name="connsiteX10" fmla="*/ 7063671 w 7726629"/>
              <a:gd name="connsiteY10" fmla="*/ 2907004 h 3920548"/>
              <a:gd name="connsiteX11" fmla="*/ 7602068 w 7726629"/>
              <a:gd name="connsiteY11" fmla="*/ 2896828 h 3920548"/>
              <a:gd name="connsiteX12" fmla="*/ 7726610 w 7726629"/>
              <a:gd name="connsiteY12" fmla="*/ 3023854 h 3920548"/>
              <a:gd name="connsiteX13" fmla="*/ 7716465 w 7726629"/>
              <a:gd name="connsiteY13" fmla="*/ 3562313 h 3920548"/>
              <a:gd name="connsiteX14" fmla="*/ 7623758 w 7726629"/>
              <a:gd name="connsiteY14" fmla="*/ 3599158 h 3920548"/>
              <a:gd name="connsiteX15" fmla="*/ 7485223 w 7726629"/>
              <a:gd name="connsiteY15" fmla="*/ 3460727 h 3920548"/>
              <a:gd name="connsiteX16" fmla="*/ 6450234 w 7726629"/>
              <a:gd name="connsiteY16" fmla="*/ 3911636 h 3920548"/>
              <a:gd name="connsiteX17" fmla="*/ 4124876 w 7726629"/>
              <a:gd name="connsiteY17" fmla="*/ 2639003 h 3920548"/>
              <a:gd name="connsiteX18" fmla="*/ 3949608 w 7726629"/>
              <a:gd name="connsiteY18" fmla="*/ 2457411 h 3920548"/>
              <a:gd name="connsiteX19" fmla="*/ 3394037 w 7726629"/>
              <a:gd name="connsiteY19" fmla="*/ 1877596 h 3920548"/>
              <a:gd name="connsiteX20" fmla="*/ 3264524 w 7726629"/>
              <a:gd name="connsiteY20" fmla="*/ 1742934 h 3920548"/>
              <a:gd name="connsiteX21" fmla="*/ 2002166 w 7726629"/>
              <a:gd name="connsiteY21" fmla="*/ 626688 h 3920548"/>
              <a:gd name="connsiteX22" fmla="*/ 427389 w 7726629"/>
              <a:gd name="connsiteY22" fmla="*/ 900950 h 3920548"/>
              <a:gd name="connsiteX23" fmla="*/ 134002 w 7726629"/>
              <a:gd name="connsiteY23" fmla="*/ 942886 h 3920548"/>
              <a:gd name="connsiteX24" fmla="*/ 89597 w 7726629"/>
              <a:gd name="connsiteY24" fmla="*/ 526321 h 3920548"/>
              <a:gd name="connsiteX25" fmla="*/ 1501102 w 7726629"/>
              <a:gd name="connsiteY25"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4314137 w 7726629"/>
              <a:gd name="connsiteY4" fmla="*/ 2108176 h 3920548"/>
              <a:gd name="connsiteX5" fmla="*/ 4457570 w 7726629"/>
              <a:gd name="connsiteY5" fmla="*/ 2259327 h 3920548"/>
              <a:gd name="connsiteX6" fmla="*/ 6414726 w 7726629"/>
              <a:gd name="connsiteY6" fmla="*/ 3407390 h 3920548"/>
              <a:gd name="connsiteX7" fmla="*/ 7127166 w 7726629"/>
              <a:gd name="connsiteY7" fmla="*/ 3100088 h 3920548"/>
              <a:gd name="connsiteX8" fmla="*/ 7026764 w 7726629"/>
              <a:gd name="connsiteY8" fmla="*/ 2999730 h 3920548"/>
              <a:gd name="connsiteX9" fmla="*/ 7063671 w 7726629"/>
              <a:gd name="connsiteY9" fmla="*/ 2907004 h 3920548"/>
              <a:gd name="connsiteX10" fmla="*/ 7602068 w 7726629"/>
              <a:gd name="connsiteY10" fmla="*/ 2896828 h 3920548"/>
              <a:gd name="connsiteX11" fmla="*/ 7726610 w 7726629"/>
              <a:gd name="connsiteY11" fmla="*/ 3023854 h 3920548"/>
              <a:gd name="connsiteX12" fmla="*/ 7716465 w 7726629"/>
              <a:gd name="connsiteY12" fmla="*/ 3562313 h 3920548"/>
              <a:gd name="connsiteX13" fmla="*/ 7623758 w 7726629"/>
              <a:gd name="connsiteY13" fmla="*/ 3599158 h 3920548"/>
              <a:gd name="connsiteX14" fmla="*/ 7485223 w 7726629"/>
              <a:gd name="connsiteY14" fmla="*/ 3460727 h 3920548"/>
              <a:gd name="connsiteX15" fmla="*/ 6450234 w 7726629"/>
              <a:gd name="connsiteY15" fmla="*/ 3911636 h 3920548"/>
              <a:gd name="connsiteX16" fmla="*/ 4124876 w 7726629"/>
              <a:gd name="connsiteY16" fmla="*/ 2639003 h 3920548"/>
              <a:gd name="connsiteX17" fmla="*/ 3949608 w 7726629"/>
              <a:gd name="connsiteY17" fmla="*/ 2457411 h 3920548"/>
              <a:gd name="connsiteX18" fmla="*/ 3394037 w 7726629"/>
              <a:gd name="connsiteY18" fmla="*/ 1877596 h 3920548"/>
              <a:gd name="connsiteX19" fmla="*/ 3264524 w 7726629"/>
              <a:gd name="connsiteY19" fmla="*/ 1742934 h 3920548"/>
              <a:gd name="connsiteX20" fmla="*/ 2002166 w 7726629"/>
              <a:gd name="connsiteY20" fmla="*/ 626688 h 3920548"/>
              <a:gd name="connsiteX21" fmla="*/ 427389 w 7726629"/>
              <a:gd name="connsiteY21" fmla="*/ 900950 h 3920548"/>
              <a:gd name="connsiteX22" fmla="*/ 134002 w 7726629"/>
              <a:gd name="connsiteY22" fmla="*/ 942886 h 3920548"/>
              <a:gd name="connsiteX23" fmla="*/ 89597 w 7726629"/>
              <a:gd name="connsiteY23" fmla="*/ 526321 h 3920548"/>
              <a:gd name="connsiteX24" fmla="*/ 1501102 w 7726629"/>
              <a:gd name="connsiteY24" fmla="*/ 914 h 392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6629" h="3920548">
                <a:moveTo>
                  <a:pt x="1501102" y="914"/>
                </a:moveTo>
                <a:cubicBezTo>
                  <a:pt x="1679131" y="6348"/>
                  <a:pt x="1855736" y="36111"/>
                  <a:pt x="2022430" y="93260"/>
                </a:cubicBezTo>
                <a:cubicBezTo>
                  <a:pt x="2559690" y="277407"/>
                  <a:pt x="2873341" y="570773"/>
                  <a:pt x="3602316" y="1367093"/>
                </a:cubicBezTo>
                <a:cubicBezTo>
                  <a:pt x="3617470" y="1383588"/>
                  <a:pt x="3675971" y="1444535"/>
                  <a:pt x="3755970" y="1527103"/>
                </a:cubicBezTo>
                <a:lnTo>
                  <a:pt x="4314137" y="2108176"/>
                </a:lnTo>
                <a:lnTo>
                  <a:pt x="4457570" y="2259327"/>
                </a:lnTo>
                <a:cubicBezTo>
                  <a:pt x="5153568" y="3021310"/>
                  <a:pt x="5746715" y="3515380"/>
                  <a:pt x="6414726" y="3407390"/>
                </a:cubicBezTo>
                <a:cubicBezTo>
                  <a:pt x="6779080" y="3347737"/>
                  <a:pt x="6991255" y="3211850"/>
                  <a:pt x="7127166" y="3100088"/>
                </a:cubicBezTo>
                <a:lnTo>
                  <a:pt x="7026764" y="2999730"/>
                </a:lnTo>
                <a:cubicBezTo>
                  <a:pt x="6977262" y="2950165"/>
                  <a:pt x="6993704" y="2908320"/>
                  <a:pt x="7063671" y="2907004"/>
                </a:cubicBezTo>
                <a:lnTo>
                  <a:pt x="7602068" y="2896828"/>
                </a:lnTo>
                <a:cubicBezTo>
                  <a:pt x="7672036" y="2895600"/>
                  <a:pt x="7727834" y="2952709"/>
                  <a:pt x="7726610" y="3023854"/>
                </a:cubicBezTo>
                <a:lnTo>
                  <a:pt x="7716465" y="3562313"/>
                </a:lnTo>
                <a:cubicBezTo>
                  <a:pt x="7715066" y="3632230"/>
                  <a:pt x="7673260" y="3648723"/>
                  <a:pt x="7623758" y="3599158"/>
                </a:cubicBezTo>
                <a:lnTo>
                  <a:pt x="7485223" y="3460727"/>
                </a:lnTo>
                <a:cubicBezTo>
                  <a:pt x="7266751" y="3643635"/>
                  <a:pt x="6873186" y="3873475"/>
                  <a:pt x="6450234" y="3911636"/>
                </a:cubicBezTo>
                <a:cubicBezTo>
                  <a:pt x="5440608" y="4003046"/>
                  <a:pt x="4829795" y="3378177"/>
                  <a:pt x="4124876" y="2639003"/>
                </a:cubicBezTo>
                <a:cubicBezTo>
                  <a:pt x="4122252" y="2637775"/>
                  <a:pt x="4051236" y="2562857"/>
                  <a:pt x="3949608" y="2457411"/>
                </a:cubicBezTo>
                <a:lnTo>
                  <a:pt x="3394037" y="1877596"/>
                </a:lnTo>
                <a:lnTo>
                  <a:pt x="3264524" y="1742934"/>
                </a:lnTo>
                <a:cubicBezTo>
                  <a:pt x="2567267" y="981002"/>
                  <a:pt x="2356521" y="793035"/>
                  <a:pt x="2002166" y="626688"/>
                </a:cubicBezTo>
                <a:cubicBezTo>
                  <a:pt x="1498033" y="389143"/>
                  <a:pt x="826149" y="513647"/>
                  <a:pt x="427389" y="900950"/>
                </a:cubicBezTo>
                <a:cubicBezTo>
                  <a:pt x="349857" y="975876"/>
                  <a:pt x="229331" y="993676"/>
                  <a:pt x="134002" y="942886"/>
                </a:cubicBezTo>
                <a:cubicBezTo>
                  <a:pt x="-19652" y="861623"/>
                  <a:pt x="-50136" y="644394"/>
                  <a:pt x="89597" y="526321"/>
                </a:cubicBezTo>
                <a:cubicBezTo>
                  <a:pt x="420121" y="187267"/>
                  <a:pt x="967017" y="-15389"/>
                  <a:pt x="1501102" y="914"/>
                </a:cubicBezTo>
                <a:close/>
              </a:path>
            </a:pathLst>
          </a:custGeom>
          <a:gradFill flip="none" rotWithShape="1">
            <a:gsLst>
              <a:gs pos="100000">
                <a:schemeClr val="accent1"/>
              </a:gs>
              <a:gs pos="0">
                <a:schemeClr val="accent2"/>
              </a:gs>
            </a:gsLst>
            <a:lin ang="16200000" scaled="1"/>
            <a:tileRect/>
          </a:gra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horz" wrap="square" lIns="38100" tIns="38100" rIns="38100" bIns="38100" numCol="1" spcCol="3810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sz="3000">
              <a:solidFill>
                <a:srgbClr val="FFFFFF"/>
              </a:solidFill>
              <a:latin typeface="DIN Next LT Arabic Light" panose="020B0303020203050203" pitchFamily="34" charset="-78"/>
              <a:cs typeface="DIN Next LT Arabic Light" panose="020B0303020203050203" pitchFamily="34" charset="-78"/>
            </a:endParaRPr>
          </a:p>
        </p:txBody>
      </p:sp>
      <p:sp>
        <p:nvSpPr>
          <p:cNvPr id="9" name="Oval 8">
            <a:extLst>
              <a:ext uri="{FF2B5EF4-FFF2-40B4-BE49-F238E27FC236}">
                <a16:creationId xmlns:a16="http://schemas.microsoft.com/office/drawing/2014/main" id="{FF2AA118-1EF5-42C9-8F0A-B5F0F9C64CC6}"/>
              </a:ext>
            </a:extLst>
          </p:cNvPr>
          <p:cNvSpPr/>
          <p:nvPr/>
        </p:nvSpPr>
        <p:spPr>
          <a:xfrm>
            <a:off x="2580386" y="2891371"/>
            <a:ext cx="763939" cy="76393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en-US" sz="2800" dirty="0">
                <a:latin typeface="DIN Next LT Arabic Light" panose="020B0303020203050203" pitchFamily="34" charset="-78"/>
                <a:cs typeface="DIN Next LT Arabic Light" panose="020B0303020203050203" pitchFamily="34" charset="-78"/>
              </a:rPr>
              <a:t>3</a:t>
            </a:r>
          </a:p>
        </p:txBody>
      </p:sp>
      <p:sp>
        <p:nvSpPr>
          <p:cNvPr id="10" name="Oval 9">
            <a:extLst>
              <a:ext uri="{FF2B5EF4-FFF2-40B4-BE49-F238E27FC236}">
                <a16:creationId xmlns:a16="http://schemas.microsoft.com/office/drawing/2014/main" id="{C8ABE6B4-46B0-4978-9563-CEF48580C72F}"/>
              </a:ext>
            </a:extLst>
          </p:cNvPr>
          <p:cNvSpPr/>
          <p:nvPr/>
        </p:nvSpPr>
        <p:spPr>
          <a:xfrm>
            <a:off x="6500298" y="2855562"/>
            <a:ext cx="763939" cy="76393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en-US" sz="2800" dirty="0">
                <a:latin typeface="DIN Next LT Arabic Light" panose="020B0303020203050203" pitchFamily="34" charset="-78"/>
                <a:cs typeface="DIN Next LT Arabic Light" panose="020B0303020203050203" pitchFamily="34" charset="-78"/>
              </a:rPr>
              <a:t>2</a:t>
            </a:r>
          </a:p>
        </p:txBody>
      </p:sp>
      <p:sp>
        <p:nvSpPr>
          <p:cNvPr id="11" name="Oval 10">
            <a:extLst>
              <a:ext uri="{FF2B5EF4-FFF2-40B4-BE49-F238E27FC236}">
                <a16:creationId xmlns:a16="http://schemas.microsoft.com/office/drawing/2014/main" id="{A05EC467-0630-4023-B1A1-5AE16B413133}"/>
              </a:ext>
            </a:extLst>
          </p:cNvPr>
          <p:cNvSpPr/>
          <p:nvPr/>
        </p:nvSpPr>
        <p:spPr>
          <a:xfrm>
            <a:off x="10538645" y="2866192"/>
            <a:ext cx="763939" cy="7639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en-US" sz="2800" dirty="0">
                <a:latin typeface="DIN Next LT Arabic Light" panose="020B0303020203050203" pitchFamily="34" charset="-78"/>
                <a:cs typeface="DIN Next LT Arabic Light" panose="020B0303020203050203" pitchFamily="34" charset="-78"/>
              </a:rPr>
              <a:t>1</a:t>
            </a:r>
          </a:p>
        </p:txBody>
      </p:sp>
      <p:sp>
        <p:nvSpPr>
          <p:cNvPr id="12" name="TextBox 11"/>
          <p:cNvSpPr txBox="1"/>
          <p:nvPr/>
        </p:nvSpPr>
        <p:spPr>
          <a:xfrm>
            <a:off x="769496" y="5004883"/>
            <a:ext cx="2474466" cy="1077218"/>
          </a:xfrm>
          <a:prstGeom prst="rect">
            <a:avLst/>
          </a:prstGeom>
          <a:noFill/>
        </p:spPr>
        <p:txBody>
          <a:bodyPr wrap="square" rtlCol="0">
            <a:spAutoFit/>
          </a:bodyPr>
          <a:lstStyle/>
          <a:p>
            <a:pPr algn="ctr" rtl="1"/>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p>
        </p:txBody>
      </p:sp>
      <p:sp>
        <p:nvSpPr>
          <p:cNvPr id="13" name="TextBox 12"/>
          <p:cNvSpPr txBox="1"/>
          <p:nvPr/>
        </p:nvSpPr>
        <p:spPr>
          <a:xfrm>
            <a:off x="4858767" y="5004883"/>
            <a:ext cx="2474466" cy="1077218"/>
          </a:xfrm>
          <a:prstGeom prst="rect">
            <a:avLst/>
          </a:prstGeom>
          <a:noFill/>
        </p:spPr>
        <p:txBody>
          <a:bodyPr wrap="square" rtlCol="0">
            <a:spAutoFit/>
          </a:bodyPr>
          <a:lstStyle/>
          <a:p>
            <a:pPr algn="ctr" rtl="1"/>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p>
        </p:txBody>
      </p:sp>
      <p:sp>
        <p:nvSpPr>
          <p:cNvPr id="14" name="TextBox 13"/>
          <p:cNvSpPr txBox="1"/>
          <p:nvPr/>
        </p:nvSpPr>
        <p:spPr>
          <a:xfrm>
            <a:off x="8828118" y="5004883"/>
            <a:ext cx="2474466" cy="1077218"/>
          </a:xfrm>
          <a:prstGeom prst="rect">
            <a:avLst/>
          </a:prstGeom>
          <a:noFill/>
        </p:spPr>
        <p:txBody>
          <a:bodyPr wrap="square" rtlCol="0">
            <a:spAutoFit/>
          </a:bodyPr>
          <a:lstStyle/>
          <a:p>
            <a:pPr algn="ctr" rtl="1"/>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p>
        </p:txBody>
      </p:sp>
      <p:sp>
        <p:nvSpPr>
          <p:cNvPr id="15" name="Freeform 28"/>
          <p:cNvSpPr>
            <a:spLocks noEditPoints="1"/>
          </p:cNvSpPr>
          <p:nvPr/>
        </p:nvSpPr>
        <p:spPr bwMode="auto">
          <a:xfrm>
            <a:off x="1454880" y="2838190"/>
            <a:ext cx="918610" cy="871740"/>
          </a:xfrm>
          <a:custGeom>
            <a:avLst/>
            <a:gdLst>
              <a:gd name="T0" fmla="*/ 191 w 249"/>
              <a:gd name="T1" fmla="*/ 120 h 236"/>
              <a:gd name="T2" fmla="*/ 100 w 249"/>
              <a:gd name="T3" fmla="*/ 172 h 236"/>
              <a:gd name="T4" fmla="*/ 100 w 249"/>
              <a:gd name="T5" fmla="*/ 67 h 236"/>
              <a:gd name="T6" fmla="*/ 191 w 249"/>
              <a:gd name="T7" fmla="*/ 120 h 236"/>
              <a:gd name="T8" fmla="*/ 131 w 249"/>
              <a:gd name="T9" fmla="*/ 0 h 236"/>
              <a:gd name="T10" fmla="*/ 131 w 249"/>
              <a:gd name="T11" fmla="*/ 20 h 236"/>
              <a:gd name="T12" fmla="*/ 229 w 249"/>
              <a:gd name="T13" fmla="*/ 118 h 236"/>
              <a:gd name="T14" fmla="*/ 131 w 249"/>
              <a:gd name="T15" fmla="*/ 216 h 236"/>
              <a:gd name="T16" fmla="*/ 32 w 249"/>
              <a:gd name="T17" fmla="*/ 118 h 236"/>
              <a:gd name="T18" fmla="*/ 36 w 249"/>
              <a:gd name="T19" fmla="*/ 94 h 236"/>
              <a:gd name="T20" fmla="*/ 52 w 249"/>
              <a:gd name="T21" fmla="*/ 103 h 236"/>
              <a:gd name="T22" fmla="*/ 52 w 249"/>
              <a:gd name="T23" fmla="*/ 44 h 236"/>
              <a:gd name="T24" fmla="*/ 0 w 249"/>
              <a:gd name="T25" fmla="*/ 73 h 236"/>
              <a:gd name="T26" fmla="*/ 18 w 249"/>
              <a:gd name="T27" fmla="*/ 83 h 236"/>
              <a:gd name="T28" fmla="*/ 13 w 249"/>
              <a:gd name="T29" fmla="*/ 118 h 236"/>
              <a:gd name="T30" fmla="*/ 131 w 249"/>
              <a:gd name="T31" fmla="*/ 236 h 236"/>
              <a:gd name="T32" fmla="*/ 249 w 249"/>
              <a:gd name="T33" fmla="*/ 118 h 236"/>
              <a:gd name="T34" fmla="*/ 131 w 249"/>
              <a:gd name="T3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236">
                <a:moveTo>
                  <a:pt x="191" y="120"/>
                </a:moveTo>
                <a:cubicBezTo>
                  <a:pt x="100" y="172"/>
                  <a:pt x="100" y="172"/>
                  <a:pt x="100" y="172"/>
                </a:cubicBezTo>
                <a:cubicBezTo>
                  <a:pt x="100" y="67"/>
                  <a:pt x="100" y="67"/>
                  <a:pt x="100" y="67"/>
                </a:cubicBezTo>
                <a:lnTo>
                  <a:pt x="191" y="120"/>
                </a:lnTo>
                <a:close/>
                <a:moveTo>
                  <a:pt x="131" y="0"/>
                </a:moveTo>
                <a:cubicBezTo>
                  <a:pt x="131" y="20"/>
                  <a:pt x="131" y="20"/>
                  <a:pt x="131" y="20"/>
                </a:cubicBezTo>
                <a:cubicBezTo>
                  <a:pt x="185" y="20"/>
                  <a:pt x="229" y="64"/>
                  <a:pt x="229" y="118"/>
                </a:cubicBezTo>
                <a:cubicBezTo>
                  <a:pt x="229" y="172"/>
                  <a:pt x="185" y="216"/>
                  <a:pt x="131" y="216"/>
                </a:cubicBezTo>
                <a:cubicBezTo>
                  <a:pt x="77" y="216"/>
                  <a:pt x="32" y="172"/>
                  <a:pt x="32" y="118"/>
                </a:cubicBezTo>
                <a:cubicBezTo>
                  <a:pt x="32" y="110"/>
                  <a:pt x="34" y="102"/>
                  <a:pt x="36" y="94"/>
                </a:cubicBezTo>
                <a:cubicBezTo>
                  <a:pt x="52" y="103"/>
                  <a:pt x="52" y="103"/>
                  <a:pt x="52" y="103"/>
                </a:cubicBezTo>
                <a:cubicBezTo>
                  <a:pt x="52" y="44"/>
                  <a:pt x="52" y="44"/>
                  <a:pt x="52" y="44"/>
                </a:cubicBezTo>
                <a:cubicBezTo>
                  <a:pt x="0" y="73"/>
                  <a:pt x="0" y="73"/>
                  <a:pt x="0" y="73"/>
                </a:cubicBezTo>
                <a:cubicBezTo>
                  <a:pt x="18" y="83"/>
                  <a:pt x="18" y="83"/>
                  <a:pt x="18" y="83"/>
                </a:cubicBezTo>
                <a:cubicBezTo>
                  <a:pt x="14" y="95"/>
                  <a:pt x="13" y="106"/>
                  <a:pt x="13" y="118"/>
                </a:cubicBezTo>
                <a:cubicBezTo>
                  <a:pt x="13" y="183"/>
                  <a:pt x="66" y="236"/>
                  <a:pt x="131" y="236"/>
                </a:cubicBezTo>
                <a:cubicBezTo>
                  <a:pt x="196" y="236"/>
                  <a:pt x="249" y="183"/>
                  <a:pt x="249" y="118"/>
                </a:cubicBezTo>
                <a:cubicBezTo>
                  <a:pt x="249" y="53"/>
                  <a:pt x="196" y="0"/>
                  <a:pt x="1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6" name="Freeform 39"/>
          <p:cNvSpPr>
            <a:spLocks noEditPoints="1"/>
          </p:cNvSpPr>
          <p:nvPr/>
        </p:nvSpPr>
        <p:spPr bwMode="auto">
          <a:xfrm>
            <a:off x="5393120" y="2815536"/>
            <a:ext cx="915486" cy="917048"/>
          </a:xfrm>
          <a:custGeom>
            <a:avLst/>
            <a:gdLst>
              <a:gd name="T0" fmla="*/ 0 w 586"/>
              <a:gd name="T1" fmla="*/ 180 h 587"/>
              <a:gd name="T2" fmla="*/ 248 w 586"/>
              <a:gd name="T3" fmla="*/ 338 h 587"/>
              <a:gd name="T4" fmla="*/ 407 w 586"/>
              <a:gd name="T5" fmla="*/ 587 h 587"/>
              <a:gd name="T6" fmla="*/ 586 w 586"/>
              <a:gd name="T7" fmla="*/ 0 h 587"/>
              <a:gd name="T8" fmla="*/ 0 w 586"/>
              <a:gd name="T9" fmla="*/ 180 h 587"/>
              <a:gd name="T10" fmla="*/ 111 w 586"/>
              <a:gd name="T11" fmla="*/ 194 h 587"/>
              <a:gd name="T12" fmla="*/ 466 w 586"/>
              <a:gd name="T13" fmla="*/ 85 h 587"/>
              <a:gd name="T14" fmla="*/ 263 w 586"/>
              <a:gd name="T15" fmla="*/ 291 h 587"/>
              <a:gd name="T16" fmla="*/ 111 w 586"/>
              <a:gd name="T17" fmla="*/ 194 h 587"/>
              <a:gd name="T18" fmla="*/ 390 w 586"/>
              <a:gd name="T19" fmla="*/ 475 h 587"/>
              <a:gd name="T20" fmla="*/ 296 w 586"/>
              <a:gd name="T21" fmla="*/ 324 h 587"/>
              <a:gd name="T22" fmla="*/ 501 w 586"/>
              <a:gd name="T23" fmla="*/ 118 h 587"/>
              <a:gd name="T24" fmla="*/ 390 w 586"/>
              <a:gd name="T25" fmla="*/ 475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587">
                <a:moveTo>
                  <a:pt x="0" y="180"/>
                </a:moveTo>
                <a:lnTo>
                  <a:pt x="248" y="338"/>
                </a:lnTo>
                <a:lnTo>
                  <a:pt x="407" y="587"/>
                </a:lnTo>
                <a:lnTo>
                  <a:pt x="586" y="0"/>
                </a:lnTo>
                <a:lnTo>
                  <a:pt x="0" y="180"/>
                </a:lnTo>
                <a:close/>
                <a:moveTo>
                  <a:pt x="111" y="194"/>
                </a:moveTo>
                <a:lnTo>
                  <a:pt x="466" y="85"/>
                </a:lnTo>
                <a:lnTo>
                  <a:pt x="263" y="291"/>
                </a:lnTo>
                <a:lnTo>
                  <a:pt x="111" y="194"/>
                </a:lnTo>
                <a:close/>
                <a:moveTo>
                  <a:pt x="390" y="475"/>
                </a:moveTo>
                <a:lnTo>
                  <a:pt x="296" y="324"/>
                </a:lnTo>
                <a:lnTo>
                  <a:pt x="501" y="118"/>
                </a:lnTo>
                <a:lnTo>
                  <a:pt x="390" y="4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7" name="Freeform 42"/>
          <p:cNvSpPr>
            <a:spLocks noEditPoints="1"/>
          </p:cNvSpPr>
          <p:nvPr/>
        </p:nvSpPr>
        <p:spPr bwMode="auto">
          <a:xfrm>
            <a:off x="9480856" y="2838190"/>
            <a:ext cx="871744" cy="871740"/>
          </a:xfrm>
          <a:custGeom>
            <a:avLst/>
            <a:gdLst>
              <a:gd name="T0" fmla="*/ 153 w 236"/>
              <a:gd name="T1" fmla="*/ 137 h 236"/>
              <a:gd name="T2" fmla="*/ 186 w 236"/>
              <a:gd name="T3" fmla="*/ 156 h 236"/>
              <a:gd name="T4" fmla="*/ 153 w 236"/>
              <a:gd name="T5" fmla="*/ 175 h 236"/>
              <a:gd name="T6" fmla="*/ 153 w 236"/>
              <a:gd name="T7" fmla="*/ 166 h 236"/>
              <a:gd name="T8" fmla="*/ 88 w 236"/>
              <a:gd name="T9" fmla="*/ 166 h 236"/>
              <a:gd name="T10" fmla="*/ 40 w 236"/>
              <a:gd name="T11" fmla="*/ 117 h 236"/>
              <a:gd name="T12" fmla="*/ 59 w 236"/>
              <a:gd name="T13" fmla="*/ 117 h 236"/>
              <a:gd name="T14" fmla="*/ 88 w 236"/>
              <a:gd name="T15" fmla="*/ 146 h 236"/>
              <a:gd name="T16" fmla="*/ 153 w 236"/>
              <a:gd name="T17" fmla="*/ 146 h 236"/>
              <a:gd name="T18" fmla="*/ 153 w 236"/>
              <a:gd name="T19" fmla="*/ 137 h 236"/>
              <a:gd name="T20" fmla="*/ 148 w 236"/>
              <a:gd name="T21" fmla="*/ 70 h 236"/>
              <a:gd name="T22" fmla="*/ 83 w 236"/>
              <a:gd name="T23" fmla="*/ 70 h 236"/>
              <a:gd name="T24" fmla="*/ 83 w 236"/>
              <a:gd name="T25" fmla="*/ 60 h 236"/>
              <a:gd name="T26" fmla="*/ 50 w 236"/>
              <a:gd name="T27" fmla="*/ 80 h 236"/>
              <a:gd name="T28" fmla="*/ 83 w 236"/>
              <a:gd name="T29" fmla="*/ 99 h 236"/>
              <a:gd name="T30" fmla="*/ 83 w 236"/>
              <a:gd name="T31" fmla="*/ 90 h 236"/>
              <a:gd name="T32" fmla="*/ 148 w 236"/>
              <a:gd name="T33" fmla="*/ 90 h 236"/>
              <a:gd name="T34" fmla="*/ 176 w 236"/>
              <a:gd name="T35" fmla="*/ 118 h 236"/>
              <a:gd name="T36" fmla="*/ 196 w 236"/>
              <a:gd name="T37" fmla="*/ 118 h 236"/>
              <a:gd name="T38" fmla="*/ 148 w 236"/>
              <a:gd name="T39" fmla="*/ 70 h 236"/>
              <a:gd name="T40" fmla="*/ 236 w 236"/>
              <a:gd name="T41" fmla="*/ 118 h 236"/>
              <a:gd name="T42" fmla="*/ 118 w 236"/>
              <a:gd name="T43" fmla="*/ 236 h 236"/>
              <a:gd name="T44" fmla="*/ 0 w 236"/>
              <a:gd name="T45" fmla="*/ 118 h 236"/>
              <a:gd name="T46" fmla="*/ 118 w 236"/>
              <a:gd name="T47" fmla="*/ 0 h 236"/>
              <a:gd name="T48" fmla="*/ 236 w 236"/>
              <a:gd name="T49" fmla="*/ 118 h 236"/>
              <a:gd name="T50" fmla="*/ 216 w 236"/>
              <a:gd name="T51" fmla="*/ 118 h 236"/>
              <a:gd name="T52" fmla="*/ 118 w 236"/>
              <a:gd name="T53" fmla="*/ 20 h 236"/>
              <a:gd name="T54" fmla="*/ 20 w 236"/>
              <a:gd name="T55" fmla="*/ 118 h 236"/>
              <a:gd name="T56" fmla="*/ 118 w 236"/>
              <a:gd name="T57" fmla="*/ 216 h 236"/>
              <a:gd name="T58" fmla="*/ 216 w 236"/>
              <a:gd name="T59" fmla="*/ 11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6" h="236">
                <a:moveTo>
                  <a:pt x="153" y="137"/>
                </a:moveTo>
                <a:cubicBezTo>
                  <a:pt x="186" y="156"/>
                  <a:pt x="186" y="156"/>
                  <a:pt x="186" y="156"/>
                </a:cubicBezTo>
                <a:cubicBezTo>
                  <a:pt x="153" y="175"/>
                  <a:pt x="153" y="175"/>
                  <a:pt x="153" y="175"/>
                </a:cubicBezTo>
                <a:cubicBezTo>
                  <a:pt x="153" y="166"/>
                  <a:pt x="153" y="166"/>
                  <a:pt x="153" y="166"/>
                </a:cubicBezTo>
                <a:cubicBezTo>
                  <a:pt x="88" y="166"/>
                  <a:pt x="88" y="166"/>
                  <a:pt x="88" y="166"/>
                </a:cubicBezTo>
                <a:cubicBezTo>
                  <a:pt x="61" y="166"/>
                  <a:pt x="40" y="144"/>
                  <a:pt x="40" y="117"/>
                </a:cubicBezTo>
                <a:cubicBezTo>
                  <a:pt x="59" y="117"/>
                  <a:pt x="59" y="117"/>
                  <a:pt x="59" y="117"/>
                </a:cubicBezTo>
                <a:cubicBezTo>
                  <a:pt x="59" y="133"/>
                  <a:pt x="72" y="146"/>
                  <a:pt x="88" y="146"/>
                </a:cubicBezTo>
                <a:cubicBezTo>
                  <a:pt x="153" y="146"/>
                  <a:pt x="153" y="146"/>
                  <a:pt x="153" y="146"/>
                </a:cubicBezTo>
                <a:lnTo>
                  <a:pt x="153" y="137"/>
                </a:lnTo>
                <a:close/>
                <a:moveTo>
                  <a:pt x="148" y="70"/>
                </a:moveTo>
                <a:cubicBezTo>
                  <a:pt x="83" y="70"/>
                  <a:pt x="83" y="70"/>
                  <a:pt x="83" y="70"/>
                </a:cubicBezTo>
                <a:cubicBezTo>
                  <a:pt x="83" y="60"/>
                  <a:pt x="83" y="60"/>
                  <a:pt x="83" y="60"/>
                </a:cubicBezTo>
                <a:cubicBezTo>
                  <a:pt x="50" y="80"/>
                  <a:pt x="50" y="80"/>
                  <a:pt x="50" y="80"/>
                </a:cubicBezTo>
                <a:cubicBezTo>
                  <a:pt x="83" y="99"/>
                  <a:pt x="83" y="99"/>
                  <a:pt x="83" y="99"/>
                </a:cubicBezTo>
                <a:cubicBezTo>
                  <a:pt x="83" y="90"/>
                  <a:pt x="83" y="90"/>
                  <a:pt x="83" y="90"/>
                </a:cubicBezTo>
                <a:cubicBezTo>
                  <a:pt x="148" y="90"/>
                  <a:pt x="148" y="90"/>
                  <a:pt x="148" y="90"/>
                </a:cubicBezTo>
                <a:cubicBezTo>
                  <a:pt x="163" y="90"/>
                  <a:pt x="176" y="103"/>
                  <a:pt x="176" y="118"/>
                </a:cubicBezTo>
                <a:cubicBezTo>
                  <a:pt x="196" y="118"/>
                  <a:pt x="196" y="118"/>
                  <a:pt x="196" y="118"/>
                </a:cubicBezTo>
                <a:cubicBezTo>
                  <a:pt x="196" y="92"/>
                  <a:pt x="174" y="70"/>
                  <a:pt x="148" y="70"/>
                </a:cubicBezTo>
                <a:close/>
                <a:moveTo>
                  <a:pt x="236" y="118"/>
                </a:moveTo>
                <a:cubicBezTo>
                  <a:pt x="236" y="183"/>
                  <a:pt x="183" y="236"/>
                  <a:pt x="118" y="236"/>
                </a:cubicBezTo>
                <a:cubicBezTo>
                  <a:pt x="53" y="236"/>
                  <a:pt x="0" y="183"/>
                  <a:pt x="0" y="118"/>
                </a:cubicBezTo>
                <a:cubicBezTo>
                  <a:pt x="0" y="53"/>
                  <a:pt x="53" y="0"/>
                  <a:pt x="118" y="0"/>
                </a:cubicBezTo>
                <a:cubicBezTo>
                  <a:pt x="183" y="0"/>
                  <a:pt x="236" y="53"/>
                  <a:pt x="236" y="118"/>
                </a:cubicBezTo>
                <a:close/>
                <a:moveTo>
                  <a:pt x="216" y="118"/>
                </a:moveTo>
                <a:cubicBezTo>
                  <a:pt x="216" y="64"/>
                  <a:pt x="172" y="20"/>
                  <a:pt x="118" y="20"/>
                </a:cubicBezTo>
                <a:cubicBezTo>
                  <a:pt x="64" y="20"/>
                  <a:pt x="20" y="64"/>
                  <a:pt x="20" y="118"/>
                </a:cubicBezTo>
                <a:cubicBezTo>
                  <a:pt x="20" y="172"/>
                  <a:pt x="64" y="216"/>
                  <a:pt x="118" y="216"/>
                </a:cubicBezTo>
                <a:cubicBezTo>
                  <a:pt x="172" y="216"/>
                  <a:pt x="216" y="172"/>
                  <a:pt x="216" y="1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8" name="TextBox 17"/>
          <p:cNvSpPr txBox="1"/>
          <p:nvPr/>
        </p:nvSpPr>
        <p:spPr>
          <a:xfrm>
            <a:off x="1309140" y="571516"/>
            <a:ext cx="9573720" cy="923330"/>
          </a:xfrm>
          <a:prstGeom prst="rect">
            <a:avLst/>
          </a:prstGeom>
          <a:noFill/>
        </p:spPr>
        <p:txBody>
          <a:bodyPr wrap="square" rtlCol="0" anchor="ctr">
            <a:spAutoFit/>
          </a:bodyPr>
          <a:lstStyle/>
          <a:p>
            <a:pPr algn="ctr" rtl="1"/>
            <a:r>
              <a:rPr lang="ar-EG" sz="5400" b="1" dirty="0">
                <a:latin typeface="DIN Next LT Arabic Light" panose="020B0303020203050203" pitchFamily="34" charset="-78"/>
                <a:cs typeface="DIN Next LT Arabic Light" panose="020B0303020203050203" pitchFamily="34" charset="-78"/>
              </a:rPr>
              <a:t>انفوجرافيــك احترافي</a:t>
            </a:r>
            <a:endParaRPr lang="en-ID" sz="5400" b="1" dirty="0">
              <a:latin typeface="DIN Next LT Arabic Light" panose="020B0303020203050203" pitchFamily="34" charset="-78"/>
              <a:cs typeface="DIN Next LT Arabic Light" panose="020B0303020203050203" pitchFamily="34" charset="-78"/>
            </a:endParaRPr>
          </a:p>
        </p:txBody>
      </p:sp>
      <p:sp>
        <p:nvSpPr>
          <p:cNvPr id="19" name="Rectangle 18"/>
          <p:cNvSpPr/>
          <p:nvPr/>
        </p:nvSpPr>
        <p:spPr>
          <a:xfrm>
            <a:off x="0" y="0"/>
            <a:ext cx="3222885" cy="550085"/>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1387254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p:cNvSpPr>
          <p:nvPr/>
        </p:nvSpPr>
        <p:spPr bwMode="auto">
          <a:xfrm>
            <a:off x="6193519" y="3782881"/>
            <a:ext cx="2297340" cy="2250456"/>
          </a:xfrm>
          <a:custGeom>
            <a:avLst/>
            <a:gdLst>
              <a:gd name="T0" fmla="*/ 4339 w 4897"/>
              <a:gd name="T1" fmla="*/ 176 h 4802"/>
              <a:gd name="T2" fmla="*/ 3865 w 4897"/>
              <a:gd name="T3" fmla="*/ 304 h 4802"/>
              <a:gd name="T4" fmla="*/ 3490 w 4897"/>
              <a:gd name="T5" fmla="*/ 263 h 4802"/>
              <a:gd name="T6" fmla="*/ 3297 w 4897"/>
              <a:gd name="T7" fmla="*/ 592 h 4802"/>
              <a:gd name="T8" fmla="*/ 2980 w 4897"/>
              <a:gd name="T9" fmla="*/ 885 h 4802"/>
              <a:gd name="T10" fmla="*/ 2448 w 4897"/>
              <a:gd name="T11" fmla="*/ 1009 h 4802"/>
              <a:gd name="T12" fmla="*/ 1914 w 4897"/>
              <a:gd name="T13" fmla="*/ 919 h 4802"/>
              <a:gd name="T14" fmla="*/ 1787 w 4897"/>
              <a:gd name="T15" fmla="*/ 1002 h 4802"/>
              <a:gd name="T16" fmla="*/ 1284 w 4897"/>
              <a:gd name="T17" fmla="*/ 1164 h 4802"/>
              <a:gd name="T18" fmla="*/ 784 w 4897"/>
              <a:gd name="T19" fmla="*/ 1146 h 4802"/>
              <a:gd name="T20" fmla="*/ 292 w 4897"/>
              <a:gd name="T21" fmla="*/ 943 h 4802"/>
              <a:gd name="T22" fmla="*/ 23 w 4897"/>
              <a:gd name="T23" fmla="*/ 2788 h 4802"/>
              <a:gd name="T24" fmla="*/ 321 w 4897"/>
              <a:gd name="T25" fmla="*/ 3197 h 4802"/>
              <a:gd name="T26" fmla="*/ 652 w 4897"/>
              <a:gd name="T27" fmla="*/ 3346 h 4802"/>
              <a:gd name="T28" fmla="*/ 1122 w 4897"/>
              <a:gd name="T29" fmla="*/ 3337 h 4802"/>
              <a:gd name="T30" fmla="*/ 1165 w 4897"/>
              <a:gd name="T31" fmla="*/ 2986 h 4802"/>
              <a:gd name="T32" fmla="*/ 1479 w 4897"/>
              <a:gd name="T33" fmla="*/ 2768 h 4802"/>
              <a:gd name="T34" fmla="*/ 1313 w 4897"/>
              <a:gd name="T35" fmla="*/ 3280 h 4802"/>
              <a:gd name="T36" fmla="*/ 1433 w 4897"/>
              <a:gd name="T37" fmla="*/ 3663 h 4802"/>
              <a:gd name="T38" fmla="*/ 1511 w 4897"/>
              <a:gd name="T39" fmla="*/ 4013 h 4802"/>
              <a:gd name="T40" fmla="*/ 1178 w 4897"/>
              <a:gd name="T41" fmla="*/ 3585 h 4802"/>
              <a:gd name="T42" fmla="*/ 766 w 4897"/>
              <a:gd name="T43" fmla="*/ 3556 h 4802"/>
              <a:gd name="T44" fmla="*/ 280 w 4897"/>
              <a:gd name="T45" fmla="*/ 3402 h 4802"/>
              <a:gd name="T46" fmla="*/ 25 w 4897"/>
              <a:gd name="T47" fmla="*/ 3171 h 4802"/>
              <a:gd name="T48" fmla="*/ 39 w 4897"/>
              <a:gd name="T49" fmla="*/ 3747 h 4802"/>
              <a:gd name="T50" fmla="*/ 316 w 4897"/>
              <a:gd name="T51" fmla="*/ 4378 h 4802"/>
              <a:gd name="T52" fmla="*/ 785 w 4897"/>
              <a:gd name="T53" fmla="*/ 4715 h 4802"/>
              <a:gd name="T54" fmla="*/ 1353 w 4897"/>
              <a:gd name="T55" fmla="*/ 4802 h 4802"/>
              <a:gd name="T56" fmla="*/ 1929 w 4897"/>
              <a:gd name="T57" fmla="*/ 4681 h 4802"/>
              <a:gd name="T58" fmla="*/ 2422 w 4897"/>
              <a:gd name="T59" fmla="*/ 4399 h 4802"/>
              <a:gd name="T60" fmla="*/ 2719 w 4897"/>
              <a:gd name="T61" fmla="*/ 4041 h 4802"/>
              <a:gd name="T62" fmla="*/ 2868 w 4897"/>
              <a:gd name="T63" fmla="*/ 3722 h 4802"/>
              <a:gd name="T64" fmla="*/ 2897 w 4897"/>
              <a:gd name="T65" fmla="*/ 3361 h 4802"/>
              <a:gd name="T66" fmla="*/ 2663 w 4897"/>
              <a:gd name="T67" fmla="*/ 2818 h 4802"/>
              <a:gd name="T68" fmla="*/ 2338 w 4897"/>
              <a:gd name="T69" fmla="*/ 2657 h 4802"/>
              <a:gd name="T70" fmla="*/ 1930 w 4897"/>
              <a:gd name="T71" fmla="*/ 2915 h 4802"/>
              <a:gd name="T72" fmla="*/ 1938 w 4897"/>
              <a:gd name="T73" fmla="*/ 2704 h 4802"/>
              <a:gd name="T74" fmla="*/ 2360 w 4897"/>
              <a:gd name="T75" fmla="*/ 2302 h 4802"/>
              <a:gd name="T76" fmla="*/ 2451 w 4897"/>
              <a:gd name="T77" fmla="*/ 1729 h 4802"/>
              <a:gd name="T78" fmla="*/ 2643 w 4897"/>
              <a:gd name="T79" fmla="*/ 1949 h 4802"/>
              <a:gd name="T80" fmla="*/ 2590 w 4897"/>
              <a:gd name="T81" fmla="*/ 2457 h 4802"/>
              <a:gd name="T82" fmla="*/ 3025 w 4897"/>
              <a:gd name="T83" fmla="*/ 3074 h 4802"/>
              <a:gd name="T84" fmla="*/ 3091 w 4897"/>
              <a:gd name="T85" fmla="*/ 3543 h 4802"/>
              <a:gd name="T86" fmla="*/ 3025 w 4897"/>
              <a:gd name="T87" fmla="*/ 4029 h 4802"/>
              <a:gd name="T88" fmla="*/ 3720 w 4897"/>
              <a:gd name="T89" fmla="*/ 3606 h 4802"/>
              <a:gd name="T90" fmla="*/ 3978 w 4897"/>
              <a:gd name="T91" fmla="*/ 3188 h 4802"/>
              <a:gd name="T92" fmla="*/ 4052 w 4897"/>
              <a:gd name="T93" fmla="*/ 2885 h 4802"/>
              <a:gd name="T94" fmla="*/ 4001 w 4897"/>
              <a:gd name="T95" fmla="*/ 2291 h 4802"/>
              <a:gd name="T96" fmla="*/ 3759 w 4897"/>
              <a:gd name="T97" fmla="*/ 1921 h 4802"/>
              <a:gd name="T98" fmla="*/ 3137 w 4897"/>
              <a:gd name="T99" fmla="*/ 1595 h 4802"/>
              <a:gd name="T100" fmla="*/ 3518 w 4897"/>
              <a:gd name="T101" fmla="*/ 1531 h 4802"/>
              <a:gd name="T102" fmla="*/ 4079 w 4897"/>
              <a:gd name="T103" fmla="*/ 2013 h 4802"/>
              <a:gd name="T104" fmla="*/ 4245 w 4897"/>
              <a:gd name="T105" fmla="*/ 2477 h 4802"/>
              <a:gd name="T106" fmla="*/ 4503 w 4897"/>
              <a:gd name="T107" fmla="*/ 2188 h 4802"/>
              <a:gd name="T108" fmla="*/ 4571 w 4897"/>
              <a:gd name="T109" fmla="*/ 1775 h 4802"/>
              <a:gd name="T110" fmla="*/ 4658 w 4897"/>
              <a:gd name="T111" fmla="*/ 1470 h 4802"/>
              <a:gd name="T112" fmla="*/ 4892 w 4897"/>
              <a:gd name="T113" fmla="*/ 915 h 4802"/>
              <a:gd name="T114" fmla="*/ 4812 w 4897"/>
              <a:gd name="T115" fmla="*/ 360 h 4802"/>
              <a:gd name="T116" fmla="*/ 4560 w 4897"/>
              <a:gd name="T117" fmla="*/ 0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7" h="4802">
                <a:moveTo>
                  <a:pt x="4560" y="0"/>
                </a:moveTo>
                <a:lnTo>
                  <a:pt x="4532" y="28"/>
                </a:lnTo>
                <a:lnTo>
                  <a:pt x="4474" y="81"/>
                </a:lnTo>
                <a:lnTo>
                  <a:pt x="4411" y="131"/>
                </a:lnTo>
                <a:lnTo>
                  <a:pt x="4339" y="176"/>
                </a:lnTo>
                <a:lnTo>
                  <a:pt x="4303" y="197"/>
                </a:lnTo>
                <a:lnTo>
                  <a:pt x="4240" y="228"/>
                </a:lnTo>
                <a:lnTo>
                  <a:pt x="4114" y="271"/>
                </a:lnTo>
                <a:lnTo>
                  <a:pt x="3988" y="295"/>
                </a:lnTo>
                <a:lnTo>
                  <a:pt x="3865" y="304"/>
                </a:lnTo>
                <a:lnTo>
                  <a:pt x="3807" y="303"/>
                </a:lnTo>
                <a:lnTo>
                  <a:pt x="3757" y="302"/>
                </a:lnTo>
                <a:lnTo>
                  <a:pt x="3664" y="295"/>
                </a:lnTo>
                <a:lnTo>
                  <a:pt x="3575" y="282"/>
                </a:lnTo>
                <a:lnTo>
                  <a:pt x="3490" y="263"/>
                </a:lnTo>
                <a:lnTo>
                  <a:pt x="3450" y="251"/>
                </a:lnTo>
                <a:lnTo>
                  <a:pt x="3433" y="306"/>
                </a:lnTo>
                <a:lnTo>
                  <a:pt x="3394" y="409"/>
                </a:lnTo>
                <a:lnTo>
                  <a:pt x="3349" y="504"/>
                </a:lnTo>
                <a:lnTo>
                  <a:pt x="3297" y="592"/>
                </a:lnTo>
                <a:lnTo>
                  <a:pt x="3239" y="671"/>
                </a:lnTo>
                <a:lnTo>
                  <a:pt x="3173" y="742"/>
                </a:lnTo>
                <a:lnTo>
                  <a:pt x="3100" y="806"/>
                </a:lnTo>
                <a:lnTo>
                  <a:pt x="3023" y="860"/>
                </a:lnTo>
                <a:lnTo>
                  <a:pt x="2980" y="885"/>
                </a:lnTo>
                <a:lnTo>
                  <a:pt x="2915" y="919"/>
                </a:lnTo>
                <a:lnTo>
                  <a:pt x="2780" y="967"/>
                </a:lnTo>
                <a:lnTo>
                  <a:pt x="2645" y="997"/>
                </a:lnTo>
                <a:lnTo>
                  <a:pt x="2513" y="1009"/>
                </a:lnTo>
                <a:lnTo>
                  <a:pt x="2448" y="1009"/>
                </a:lnTo>
                <a:lnTo>
                  <a:pt x="2395" y="1009"/>
                </a:lnTo>
                <a:lnTo>
                  <a:pt x="2294" y="1003"/>
                </a:lnTo>
                <a:lnTo>
                  <a:pt x="2157" y="984"/>
                </a:lnTo>
                <a:lnTo>
                  <a:pt x="1953" y="933"/>
                </a:lnTo>
                <a:lnTo>
                  <a:pt x="1914" y="919"/>
                </a:lnTo>
                <a:lnTo>
                  <a:pt x="1918" y="910"/>
                </a:lnTo>
                <a:lnTo>
                  <a:pt x="1916" y="912"/>
                </a:lnTo>
                <a:lnTo>
                  <a:pt x="1913" y="914"/>
                </a:lnTo>
                <a:lnTo>
                  <a:pt x="1873" y="946"/>
                </a:lnTo>
                <a:lnTo>
                  <a:pt x="1787" y="1002"/>
                </a:lnTo>
                <a:lnTo>
                  <a:pt x="1698" y="1050"/>
                </a:lnTo>
                <a:lnTo>
                  <a:pt x="1602" y="1091"/>
                </a:lnTo>
                <a:lnTo>
                  <a:pt x="1501" y="1122"/>
                </a:lnTo>
                <a:lnTo>
                  <a:pt x="1396" y="1147"/>
                </a:lnTo>
                <a:lnTo>
                  <a:pt x="1284" y="1164"/>
                </a:lnTo>
                <a:lnTo>
                  <a:pt x="1168" y="1171"/>
                </a:lnTo>
                <a:lnTo>
                  <a:pt x="1107" y="1171"/>
                </a:lnTo>
                <a:lnTo>
                  <a:pt x="1030" y="1170"/>
                </a:lnTo>
                <a:lnTo>
                  <a:pt x="868" y="1159"/>
                </a:lnTo>
                <a:lnTo>
                  <a:pt x="784" y="1146"/>
                </a:lnTo>
                <a:lnTo>
                  <a:pt x="724" y="1135"/>
                </a:lnTo>
                <a:lnTo>
                  <a:pt x="607" y="1103"/>
                </a:lnTo>
                <a:lnTo>
                  <a:pt x="495" y="1059"/>
                </a:lnTo>
                <a:lnTo>
                  <a:pt x="390" y="1006"/>
                </a:lnTo>
                <a:lnTo>
                  <a:pt x="292" y="943"/>
                </a:lnTo>
                <a:lnTo>
                  <a:pt x="200" y="876"/>
                </a:lnTo>
                <a:lnTo>
                  <a:pt x="74" y="768"/>
                </a:lnTo>
                <a:lnTo>
                  <a:pt x="0" y="696"/>
                </a:lnTo>
                <a:lnTo>
                  <a:pt x="0" y="2727"/>
                </a:lnTo>
                <a:lnTo>
                  <a:pt x="23" y="2788"/>
                </a:lnTo>
                <a:lnTo>
                  <a:pt x="85" y="2917"/>
                </a:lnTo>
                <a:lnTo>
                  <a:pt x="149" y="3017"/>
                </a:lnTo>
                <a:lnTo>
                  <a:pt x="200" y="3081"/>
                </a:lnTo>
                <a:lnTo>
                  <a:pt x="257" y="3142"/>
                </a:lnTo>
                <a:lnTo>
                  <a:pt x="321" y="3197"/>
                </a:lnTo>
                <a:lnTo>
                  <a:pt x="358" y="3223"/>
                </a:lnTo>
                <a:lnTo>
                  <a:pt x="395" y="3248"/>
                </a:lnTo>
                <a:lnTo>
                  <a:pt x="476" y="3291"/>
                </a:lnTo>
                <a:lnTo>
                  <a:pt x="561" y="3323"/>
                </a:lnTo>
                <a:lnTo>
                  <a:pt x="652" y="3346"/>
                </a:lnTo>
                <a:lnTo>
                  <a:pt x="748" y="3361"/>
                </a:lnTo>
                <a:lnTo>
                  <a:pt x="848" y="3366"/>
                </a:lnTo>
                <a:lnTo>
                  <a:pt x="954" y="3362"/>
                </a:lnTo>
                <a:lnTo>
                  <a:pt x="1065" y="3348"/>
                </a:lnTo>
                <a:lnTo>
                  <a:pt x="1122" y="3337"/>
                </a:lnTo>
                <a:lnTo>
                  <a:pt x="1120" y="3302"/>
                </a:lnTo>
                <a:lnTo>
                  <a:pt x="1121" y="3228"/>
                </a:lnTo>
                <a:lnTo>
                  <a:pt x="1129" y="3151"/>
                </a:lnTo>
                <a:lnTo>
                  <a:pt x="1143" y="3070"/>
                </a:lnTo>
                <a:lnTo>
                  <a:pt x="1165" y="2986"/>
                </a:lnTo>
                <a:lnTo>
                  <a:pt x="1196" y="2899"/>
                </a:lnTo>
                <a:lnTo>
                  <a:pt x="1236" y="2809"/>
                </a:lnTo>
                <a:lnTo>
                  <a:pt x="1287" y="2715"/>
                </a:lnTo>
                <a:lnTo>
                  <a:pt x="1316" y="2667"/>
                </a:lnTo>
                <a:lnTo>
                  <a:pt x="1479" y="2768"/>
                </a:lnTo>
                <a:lnTo>
                  <a:pt x="1440" y="2833"/>
                </a:lnTo>
                <a:lnTo>
                  <a:pt x="1380" y="2956"/>
                </a:lnTo>
                <a:lnTo>
                  <a:pt x="1340" y="3072"/>
                </a:lnTo>
                <a:lnTo>
                  <a:pt x="1319" y="3179"/>
                </a:lnTo>
                <a:lnTo>
                  <a:pt x="1313" y="3280"/>
                </a:lnTo>
                <a:lnTo>
                  <a:pt x="1319" y="3372"/>
                </a:lnTo>
                <a:lnTo>
                  <a:pt x="1338" y="3457"/>
                </a:lnTo>
                <a:lnTo>
                  <a:pt x="1363" y="3533"/>
                </a:lnTo>
                <a:lnTo>
                  <a:pt x="1397" y="3602"/>
                </a:lnTo>
                <a:lnTo>
                  <a:pt x="1433" y="3663"/>
                </a:lnTo>
                <a:lnTo>
                  <a:pt x="1493" y="3739"/>
                </a:lnTo>
                <a:lnTo>
                  <a:pt x="1599" y="3840"/>
                </a:lnTo>
                <a:lnTo>
                  <a:pt x="1625" y="3857"/>
                </a:lnTo>
                <a:lnTo>
                  <a:pt x="1522" y="4018"/>
                </a:lnTo>
                <a:lnTo>
                  <a:pt x="1511" y="4013"/>
                </a:lnTo>
                <a:lnTo>
                  <a:pt x="1432" y="3948"/>
                </a:lnTo>
                <a:lnTo>
                  <a:pt x="1347" y="3858"/>
                </a:lnTo>
                <a:lnTo>
                  <a:pt x="1286" y="3781"/>
                </a:lnTo>
                <a:lnTo>
                  <a:pt x="1227" y="3690"/>
                </a:lnTo>
                <a:lnTo>
                  <a:pt x="1178" y="3585"/>
                </a:lnTo>
                <a:lnTo>
                  <a:pt x="1159" y="3527"/>
                </a:lnTo>
                <a:lnTo>
                  <a:pt x="1078" y="3541"/>
                </a:lnTo>
                <a:lnTo>
                  <a:pt x="925" y="3556"/>
                </a:lnTo>
                <a:lnTo>
                  <a:pt x="851" y="3558"/>
                </a:lnTo>
                <a:lnTo>
                  <a:pt x="766" y="3556"/>
                </a:lnTo>
                <a:lnTo>
                  <a:pt x="604" y="3533"/>
                </a:lnTo>
                <a:lnTo>
                  <a:pt x="490" y="3502"/>
                </a:lnTo>
                <a:lnTo>
                  <a:pt x="417" y="3475"/>
                </a:lnTo>
                <a:lnTo>
                  <a:pt x="347" y="3441"/>
                </a:lnTo>
                <a:lnTo>
                  <a:pt x="280" y="3402"/>
                </a:lnTo>
                <a:lnTo>
                  <a:pt x="247" y="3380"/>
                </a:lnTo>
                <a:lnTo>
                  <a:pt x="210" y="3354"/>
                </a:lnTo>
                <a:lnTo>
                  <a:pt x="141" y="3296"/>
                </a:lnTo>
                <a:lnTo>
                  <a:pt x="80" y="3235"/>
                </a:lnTo>
                <a:lnTo>
                  <a:pt x="25" y="3171"/>
                </a:lnTo>
                <a:lnTo>
                  <a:pt x="0" y="3138"/>
                </a:lnTo>
                <a:lnTo>
                  <a:pt x="0" y="3306"/>
                </a:lnTo>
                <a:lnTo>
                  <a:pt x="1" y="3402"/>
                </a:lnTo>
                <a:lnTo>
                  <a:pt x="14" y="3581"/>
                </a:lnTo>
                <a:lnTo>
                  <a:pt x="39" y="3747"/>
                </a:lnTo>
                <a:lnTo>
                  <a:pt x="75" y="3899"/>
                </a:lnTo>
                <a:lnTo>
                  <a:pt x="120" y="4037"/>
                </a:lnTo>
                <a:lnTo>
                  <a:pt x="177" y="4163"/>
                </a:lnTo>
                <a:lnTo>
                  <a:pt x="242" y="4277"/>
                </a:lnTo>
                <a:lnTo>
                  <a:pt x="316" y="4378"/>
                </a:lnTo>
                <a:lnTo>
                  <a:pt x="398" y="4468"/>
                </a:lnTo>
                <a:lnTo>
                  <a:pt x="486" y="4547"/>
                </a:lnTo>
                <a:lnTo>
                  <a:pt x="581" y="4613"/>
                </a:lnTo>
                <a:lnTo>
                  <a:pt x="680" y="4670"/>
                </a:lnTo>
                <a:lnTo>
                  <a:pt x="785" y="4715"/>
                </a:lnTo>
                <a:lnTo>
                  <a:pt x="893" y="4751"/>
                </a:lnTo>
                <a:lnTo>
                  <a:pt x="1006" y="4777"/>
                </a:lnTo>
                <a:lnTo>
                  <a:pt x="1120" y="4794"/>
                </a:lnTo>
                <a:lnTo>
                  <a:pt x="1235" y="4802"/>
                </a:lnTo>
                <a:lnTo>
                  <a:pt x="1353" y="4802"/>
                </a:lnTo>
                <a:lnTo>
                  <a:pt x="1470" y="4793"/>
                </a:lnTo>
                <a:lnTo>
                  <a:pt x="1588" y="4776"/>
                </a:lnTo>
                <a:lnTo>
                  <a:pt x="1703" y="4751"/>
                </a:lnTo>
                <a:lnTo>
                  <a:pt x="1817" y="4720"/>
                </a:lnTo>
                <a:lnTo>
                  <a:pt x="1929" y="4681"/>
                </a:lnTo>
                <a:lnTo>
                  <a:pt x="2037" y="4636"/>
                </a:lnTo>
                <a:lnTo>
                  <a:pt x="2141" y="4586"/>
                </a:lnTo>
                <a:lnTo>
                  <a:pt x="2241" y="4528"/>
                </a:lnTo>
                <a:lnTo>
                  <a:pt x="2334" y="4466"/>
                </a:lnTo>
                <a:lnTo>
                  <a:pt x="2422" y="4399"/>
                </a:lnTo>
                <a:lnTo>
                  <a:pt x="2503" y="4326"/>
                </a:lnTo>
                <a:lnTo>
                  <a:pt x="2575" y="4250"/>
                </a:lnTo>
                <a:lnTo>
                  <a:pt x="2640" y="4169"/>
                </a:lnTo>
                <a:lnTo>
                  <a:pt x="2696" y="4085"/>
                </a:lnTo>
                <a:lnTo>
                  <a:pt x="2719" y="4041"/>
                </a:lnTo>
                <a:lnTo>
                  <a:pt x="2726" y="4042"/>
                </a:lnTo>
                <a:lnTo>
                  <a:pt x="2733" y="4044"/>
                </a:lnTo>
                <a:lnTo>
                  <a:pt x="2767" y="3982"/>
                </a:lnTo>
                <a:lnTo>
                  <a:pt x="2831" y="3840"/>
                </a:lnTo>
                <a:lnTo>
                  <a:pt x="2868" y="3722"/>
                </a:lnTo>
                <a:lnTo>
                  <a:pt x="2886" y="3639"/>
                </a:lnTo>
                <a:lnTo>
                  <a:pt x="2898" y="3552"/>
                </a:lnTo>
                <a:lnTo>
                  <a:pt x="2902" y="3463"/>
                </a:lnTo>
                <a:lnTo>
                  <a:pt x="2901" y="3418"/>
                </a:lnTo>
                <a:lnTo>
                  <a:pt x="2897" y="3361"/>
                </a:lnTo>
                <a:lnTo>
                  <a:pt x="2877" y="3248"/>
                </a:lnTo>
                <a:lnTo>
                  <a:pt x="2844" y="3138"/>
                </a:lnTo>
                <a:lnTo>
                  <a:pt x="2797" y="3029"/>
                </a:lnTo>
                <a:lnTo>
                  <a:pt x="2737" y="2923"/>
                </a:lnTo>
                <a:lnTo>
                  <a:pt x="2663" y="2818"/>
                </a:lnTo>
                <a:lnTo>
                  <a:pt x="2577" y="2714"/>
                </a:lnTo>
                <a:lnTo>
                  <a:pt x="2477" y="2613"/>
                </a:lnTo>
                <a:lnTo>
                  <a:pt x="2421" y="2564"/>
                </a:lnTo>
                <a:lnTo>
                  <a:pt x="2395" y="2596"/>
                </a:lnTo>
                <a:lnTo>
                  <a:pt x="2338" y="2657"/>
                </a:lnTo>
                <a:lnTo>
                  <a:pt x="2273" y="2716"/>
                </a:lnTo>
                <a:lnTo>
                  <a:pt x="2201" y="2772"/>
                </a:lnTo>
                <a:lnTo>
                  <a:pt x="2120" y="2824"/>
                </a:lnTo>
                <a:lnTo>
                  <a:pt x="2030" y="2872"/>
                </a:lnTo>
                <a:lnTo>
                  <a:pt x="1930" y="2915"/>
                </a:lnTo>
                <a:lnTo>
                  <a:pt x="1820" y="2951"/>
                </a:lnTo>
                <a:lnTo>
                  <a:pt x="1760" y="2967"/>
                </a:lnTo>
                <a:lnTo>
                  <a:pt x="1713" y="2781"/>
                </a:lnTo>
                <a:lnTo>
                  <a:pt x="1795" y="2758"/>
                </a:lnTo>
                <a:lnTo>
                  <a:pt x="1938" y="2704"/>
                </a:lnTo>
                <a:lnTo>
                  <a:pt x="2058" y="2637"/>
                </a:lnTo>
                <a:lnTo>
                  <a:pt x="2159" y="2561"/>
                </a:lnTo>
                <a:lnTo>
                  <a:pt x="2242" y="2479"/>
                </a:lnTo>
                <a:lnTo>
                  <a:pt x="2310" y="2391"/>
                </a:lnTo>
                <a:lnTo>
                  <a:pt x="2360" y="2302"/>
                </a:lnTo>
                <a:lnTo>
                  <a:pt x="2399" y="2210"/>
                </a:lnTo>
                <a:lnTo>
                  <a:pt x="2426" y="2120"/>
                </a:lnTo>
                <a:lnTo>
                  <a:pt x="2444" y="2033"/>
                </a:lnTo>
                <a:lnTo>
                  <a:pt x="2457" y="1913"/>
                </a:lnTo>
                <a:lnTo>
                  <a:pt x="2451" y="1729"/>
                </a:lnTo>
                <a:lnTo>
                  <a:pt x="2443" y="1691"/>
                </a:lnTo>
                <a:lnTo>
                  <a:pt x="2632" y="1654"/>
                </a:lnTo>
                <a:lnTo>
                  <a:pt x="2635" y="1668"/>
                </a:lnTo>
                <a:lnTo>
                  <a:pt x="2647" y="1795"/>
                </a:lnTo>
                <a:lnTo>
                  <a:pt x="2643" y="1949"/>
                </a:lnTo>
                <a:lnTo>
                  <a:pt x="2630" y="2068"/>
                </a:lnTo>
                <a:lnTo>
                  <a:pt x="2601" y="2198"/>
                </a:lnTo>
                <a:lnTo>
                  <a:pt x="2556" y="2332"/>
                </a:lnTo>
                <a:lnTo>
                  <a:pt x="2523" y="2399"/>
                </a:lnTo>
                <a:lnTo>
                  <a:pt x="2590" y="2457"/>
                </a:lnTo>
                <a:lnTo>
                  <a:pt x="2709" y="2574"/>
                </a:lnTo>
                <a:lnTo>
                  <a:pt x="2811" y="2694"/>
                </a:lnTo>
                <a:lnTo>
                  <a:pt x="2899" y="2819"/>
                </a:lnTo>
                <a:lnTo>
                  <a:pt x="2971" y="2945"/>
                </a:lnTo>
                <a:lnTo>
                  <a:pt x="3025" y="3074"/>
                </a:lnTo>
                <a:lnTo>
                  <a:pt x="3065" y="3206"/>
                </a:lnTo>
                <a:lnTo>
                  <a:pt x="3087" y="3341"/>
                </a:lnTo>
                <a:lnTo>
                  <a:pt x="3092" y="3410"/>
                </a:lnTo>
                <a:lnTo>
                  <a:pt x="3094" y="3455"/>
                </a:lnTo>
                <a:lnTo>
                  <a:pt x="3091" y="3543"/>
                </a:lnTo>
                <a:lnTo>
                  <a:pt x="3077" y="3672"/>
                </a:lnTo>
                <a:lnTo>
                  <a:pt x="3038" y="3831"/>
                </a:lnTo>
                <a:lnTo>
                  <a:pt x="2984" y="3976"/>
                </a:lnTo>
                <a:lnTo>
                  <a:pt x="2953" y="4042"/>
                </a:lnTo>
                <a:lnTo>
                  <a:pt x="3025" y="4029"/>
                </a:lnTo>
                <a:lnTo>
                  <a:pt x="3177" y="3984"/>
                </a:lnTo>
                <a:lnTo>
                  <a:pt x="3330" y="3915"/>
                </a:lnTo>
                <a:lnTo>
                  <a:pt x="3479" y="3822"/>
                </a:lnTo>
                <a:lnTo>
                  <a:pt x="3621" y="3707"/>
                </a:lnTo>
                <a:lnTo>
                  <a:pt x="3720" y="3606"/>
                </a:lnTo>
                <a:lnTo>
                  <a:pt x="3781" y="3533"/>
                </a:lnTo>
                <a:lnTo>
                  <a:pt x="3838" y="3454"/>
                </a:lnTo>
                <a:lnTo>
                  <a:pt x="3890" y="3370"/>
                </a:lnTo>
                <a:lnTo>
                  <a:pt x="3936" y="3282"/>
                </a:lnTo>
                <a:lnTo>
                  <a:pt x="3978" y="3188"/>
                </a:lnTo>
                <a:lnTo>
                  <a:pt x="3996" y="3139"/>
                </a:lnTo>
                <a:lnTo>
                  <a:pt x="3993" y="3139"/>
                </a:lnTo>
                <a:lnTo>
                  <a:pt x="4001" y="3121"/>
                </a:lnTo>
                <a:lnTo>
                  <a:pt x="4031" y="3002"/>
                </a:lnTo>
                <a:lnTo>
                  <a:pt x="4052" y="2885"/>
                </a:lnTo>
                <a:lnTo>
                  <a:pt x="4065" y="2745"/>
                </a:lnTo>
                <a:lnTo>
                  <a:pt x="4063" y="2587"/>
                </a:lnTo>
                <a:lnTo>
                  <a:pt x="4046" y="2462"/>
                </a:lnTo>
                <a:lnTo>
                  <a:pt x="4028" y="2377"/>
                </a:lnTo>
                <a:lnTo>
                  <a:pt x="4001" y="2291"/>
                </a:lnTo>
                <a:lnTo>
                  <a:pt x="3966" y="2206"/>
                </a:lnTo>
                <a:lnTo>
                  <a:pt x="3944" y="2164"/>
                </a:lnTo>
                <a:lnTo>
                  <a:pt x="3914" y="2111"/>
                </a:lnTo>
                <a:lnTo>
                  <a:pt x="3843" y="2011"/>
                </a:lnTo>
                <a:lnTo>
                  <a:pt x="3759" y="1921"/>
                </a:lnTo>
                <a:lnTo>
                  <a:pt x="3660" y="1839"/>
                </a:lnTo>
                <a:lnTo>
                  <a:pt x="3549" y="1765"/>
                </a:lnTo>
                <a:lnTo>
                  <a:pt x="3424" y="1699"/>
                </a:lnTo>
                <a:lnTo>
                  <a:pt x="3287" y="1643"/>
                </a:lnTo>
                <a:lnTo>
                  <a:pt x="3137" y="1595"/>
                </a:lnTo>
                <a:lnTo>
                  <a:pt x="3056" y="1575"/>
                </a:lnTo>
                <a:lnTo>
                  <a:pt x="3102" y="1388"/>
                </a:lnTo>
                <a:lnTo>
                  <a:pt x="3192" y="1411"/>
                </a:lnTo>
                <a:lnTo>
                  <a:pt x="3362" y="1466"/>
                </a:lnTo>
                <a:lnTo>
                  <a:pt x="3518" y="1531"/>
                </a:lnTo>
                <a:lnTo>
                  <a:pt x="3659" y="1607"/>
                </a:lnTo>
                <a:lnTo>
                  <a:pt x="3786" y="1693"/>
                </a:lnTo>
                <a:lnTo>
                  <a:pt x="3899" y="1788"/>
                </a:lnTo>
                <a:lnTo>
                  <a:pt x="3996" y="1896"/>
                </a:lnTo>
                <a:lnTo>
                  <a:pt x="4079" y="2013"/>
                </a:lnTo>
                <a:lnTo>
                  <a:pt x="4114" y="2075"/>
                </a:lnTo>
                <a:lnTo>
                  <a:pt x="4144" y="2133"/>
                </a:lnTo>
                <a:lnTo>
                  <a:pt x="4190" y="2249"/>
                </a:lnTo>
                <a:lnTo>
                  <a:pt x="4223" y="2364"/>
                </a:lnTo>
                <a:lnTo>
                  <a:pt x="4245" y="2477"/>
                </a:lnTo>
                <a:lnTo>
                  <a:pt x="4251" y="2532"/>
                </a:lnTo>
                <a:lnTo>
                  <a:pt x="4289" y="2494"/>
                </a:lnTo>
                <a:lnTo>
                  <a:pt x="4365" y="2403"/>
                </a:lnTo>
                <a:lnTo>
                  <a:pt x="4439" y="2300"/>
                </a:lnTo>
                <a:lnTo>
                  <a:pt x="4503" y="2188"/>
                </a:lnTo>
                <a:lnTo>
                  <a:pt x="4552" y="2066"/>
                </a:lnTo>
                <a:lnTo>
                  <a:pt x="4573" y="1971"/>
                </a:lnTo>
                <a:lnTo>
                  <a:pt x="4580" y="1908"/>
                </a:lnTo>
                <a:lnTo>
                  <a:pt x="4580" y="1842"/>
                </a:lnTo>
                <a:lnTo>
                  <a:pt x="4571" y="1775"/>
                </a:lnTo>
                <a:lnTo>
                  <a:pt x="4555" y="1709"/>
                </a:lnTo>
                <a:lnTo>
                  <a:pt x="4529" y="1643"/>
                </a:lnTo>
                <a:lnTo>
                  <a:pt x="4510" y="1610"/>
                </a:lnTo>
                <a:lnTo>
                  <a:pt x="4565" y="1566"/>
                </a:lnTo>
                <a:lnTo>
                  <a:pt x="4658" y="1470"/>
                </a:lnTo>
                <a:lnTo>
                  <a:pt x="4735" y="1366"/>
                </a:lnTo>
                <a:lnTo>
                  <a:pt x="4796" y="1258"/>
                </a:lnTo>
                <a:lnTo>
                  <a:pt x="4841" y="1146"/>
                </a:lnTo>
                <a:lnTo>
                  <a:pt x="4872" y="1030"/>
                </a:lnTo>
                <a:lnTo>
                  <a:pt x="4892" y="915"/>
                </a:lnTo>
                <a:lnTo>
                  <a:pt x="4897" y="798"/>
                </a:lnTo>
                <a:lnTo>
                  <a:pt x="4892" y="683"/>
                </a:lnTo>
                <a:lnTo>
                  <a:pt x="4875" y="571"/>
                </a:lnTo>
                <a:lnTo>
                  <a:pt x="4849" y="463"/>
                </a:lnTo>
                <a:lnTo>
                  <a:pt x="4812" y="360"/>
                </a:lnTo>
                <a:lnTo>
                  <a:pt x="4768" y="264"/>
                </a:lnTo>
                <a:lnTo>
                  <a:pt x="4717" y="176"/>
                </a:lnTo>
                <a:lnTo>
                  <a:pt x="4658" y="97"/>
                </a:lnTo>
                <a:lnTo>
                  <a:pt x="4593" y="28"/>
                </a:lnTo>
                <a:lnTo>
                  <a:pt x="456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3" name="Freeform 2"/>
          <p:cNvSpPr>
            <a:spLocks/>
          </p:cNvSpPr>
          <p:nvPr/>
        </p:nvSpPr>
        <p:spPr bwMode="auto">
          <a:xfrm>
            <a:off x="6193519" y="2091289"/>
            <a:ext cx="2156686" cy="2151061"/>
          </a:xfrm>
          <a:custGeom>
            <a:avLst/>
            <a:gdLst>
              <a:gd name="T0" fmla="*/ 1791 w 4600"/>
              <a:gd name="T1" fmla="*/ 1374 h 4588"/>
              <a:gd name="T2" fmla="*/ 1424 w 4600"/>
              <a:gd name="T3" fmla="*/ 1737 h 4588"/>
              <a:gd name="T4" fmla="*/ 1563 w 4600"/>
              <a:gd name="T5" fmla="*/ 2389 h 4588"/>
              <a:gd name="T6" fmla="*/ 1919 w 4600"/>
              <a:gd name="T7" fmla="*/ 2442 h 4588"/>
              <a:gd name="T8" fmla="*/ 2132 w 4600"/>
              <a:gd name="T9" fmla="*/ 2767 h 4588"/>
              <a:gd name="T10" fmla="*/ 1628 w 4600"/>
              <a:gd name="T11" fmla="*/ 2581 h 4588"/>
              <a:gd name="T12" fmla="*/ 1240 w 4600"/>
              <a:gd name="T13" fmla="*/ 2687 h 4588"/>
              <a:gd name="T14" fmla="*/ 888 w 4600"/>
              <a:gd name="T15" fmla="*/ 2750 h 4588"/>
              <a:gd name="T16" fmla="*/ 1314 w 4600"/>
              <a:gd name="T17" fmla="*/ 2439 h 4588"/>
              <a:gd name="T18" fmla="*/ 1293 w 4600"/>
              <a:gd name="T19" fmla="*/ 1933 h 4588"/>
              <a:gd name="T20" fmla="*/ 1042 w 4600"/>
              <a:gd name="T21" fmla="*/ 1519 h 4588"/>
              <a:gd name="T22" fmla="*/ 647 w 4600"/>
              <a:gd name="T23" fmla="*/ 1313 h 4588"/>
              <a:gd name="T24" fmla="*/ 0 w 4600"/>
              <a:gd name="T25" fmla="*/ 1323 h 4588"/>
              <a:gd name="T26" fmla="*/ 382 w 4600"/>
              <a:gd name="T27" fmla="*/ 4384 h 4588"/>
              <a:gd name="T28" fmla="*/ 890 w 4600"/>
              <a:gd name="T29" fmla="*/ 4577 h 4588"/>
              <a:gd name="T30" fmla="*/ 1544 w 4600"/>
              <a:gd name="T31" fmla="*/ 4517 h 4588"/>
              <a:gd name="T32" fmla="*/ 1877 w 4600"/>
              <a:gd name="T33" fmla="*/ 4295 h 4588"/>
              <a:gd name="T34" fmla="*/ 2141 w 4600"/>
              <a:gd name="T35" fmla="*/ 3764 h 4588"/>
              <a:gd name="T36" fmla="*/ 2329 w 4600"/>
              <a:gd name="T37" fmla="*/ 3808 h 4588"/>
              <a:gd name="T38" fmla="*/ 2063 w 4600"/>
              <a:gd name="T39" fmla="*/ 4375 h 4588"/>
              <a:gd name="T40" fmla="*/ 2599 w 4600"/>
              <a:gd name="T41" fmla="*/ 4419 h 4588"/>
              <a:gd name="T42" fmla="*/ 2988 w 4600"/>
              <a:gd name="T43" fmla="*/ 4260 h 4588"/>
              <a:gd name="T44" fmla="*/ 3227 w 4600"/>
              <a:gd name="T45" fmla="*/ 3922 h 4588"/>
              <a:gd name="T46" fmla="*/ 3068 w 4600"/>
              <a:gd name="T47" fmla="*/ 3625 h 4588"/>
              <a:gd name="T48" fmla="*/ 2853 w 4600"/>
              <a:gd name="T49" fmla="*/ 3200 h 4588"/>
              <a:gd name="T50" fmla="*/ 3016 w 4600"/>
              <a:gd name="T51" fmla="*/ 2893 h 4588"/>
              <a:gd name="T52" fmla="*/ 3109 w 4600"/>
              <a:gd name="T53" fmla="*/ 3352 h 4588"/>
              <a:gd name="T54" fmla="*/ 3352 w 4600"/>
              <a:gd name="T55" fmla="*/ 3608 h 4588"/>
              <a:gd name="T56" fmla="*/ 3746 w 4600"/>
              <a:gd name="T57" fmla="*/ 3717 h 4588"/>
              <a:gd name="T58" fmla="*/ 4179 w 4600"/>
              <a:gd name="T59" fmla="*/ 3654 h 4588"/>
              <a:gd name="T60" fmla="*/ 4417 w 4600"/>
              <a:gd name="T61" fmla="*/ 3484 h 4588"/>
              <a:gd name="T62" fmla="*/ 4567 w 4600"/>
              <a:gd name="T63" fmla="*/ 3213 h 4588"/>
              <a:gd name="T64" fmla="*/ 4592 w 4600"/>
              <a:gd name="T65" fmla="*/ 2863 h 4588"/>
              <a:gd name="T66" fmla="*/ 4376 w 4600"/>
              <a:gd name="T67" fmla="*/ 2402 h 4588"/>
              <a:gd name="T68" fmla="*/ 4219 w 4600"/>
              <a:gd name="T69" fmla="*/ 2257 h 4588"/>
              <a:gd name="T70" fmla="*/ 4193 w 4600"/>
              <a:gd name="T71" fmla="*/ 1676 h 4588"/>
              <a:gd name="T72" fmla="*/ 3913 w 4600"/>
              <a:gd name="T73" fmla="*/ 1194 h 4588"/>
              <a:gd name="T74" fmla="*/ 3470 w 4600"/>
              <a:gd name="T75" fmla="*/ 913 h 4588"/>
              <a:gd name="T76" fmla="*/ 3489 w 4600"/>
              <a:gd name="T77" fmla="*/ 1353 h 4588"/>
              <a:gd name="T78" fmla="*/ 3357 w 4600"/>
              <a:gd name="T79" fmla="*/ 1834 h 4588"/>
              <a:gd name="T80" fmla="*/ 3068 w 4600"/>
              <a:gd name="T81" fmla="*/ 2132 h 4588"/>
              <a:gd name="T82" fmla="*/ 2485 w 4600"/>
              <a:gd name="T83" fmla="*/ 2353 h 4588"/>
              <a:gd name="T84" fmla="*/ 2675 w 4600"/>
              <a:gd name="T85" fmla="*/ 2110 h 4588"/>
              <a:gd name="T86" fmla="*/ 3124 w 4600"/>
              <a:gd name="T87" fmla="*/ 1830 h 4588"/>
              <a:gd name="T88" fmla="*/ 3273 w 4600"/>
              <a:gd name="T89" fmla="*/ 1520 h 4588"/>
              <a:gd name="T90" fmla="*/ 3212 w 4600"/>
              <a:gd name="T91" fmla="*/ 879 h 4588"/>
              <a:gd name="T92" fmla="*/ 3212 w 4600"/>
              <a:gd name="T93" fmla="*/ 879 h 4588"/>
              <a:gd name="T94" fmla="*/ 3067 w 4600"/>
              <a:gd name="T95" fmla="*/ 503 h 4588"/>
              <a:gd name="T96" fmla="*/ 2691 w 4600"/>
              <a:gd name="T97" fmla="*/ 148 h 4588"/>
              <a:gd name="T98" fmla="*/ 2174 w 4600"/>
              <a:gd name="T99" fmla="*/ 0 h 4588"/>
              <a:gd name="T100" fmla="*/ 2092 w 4600"/>
              <a:gd name="T101" fmla="*/ 319 h 4588"/>
              <a:gd name="T102" fmla="*/ 2071 w 4600"/>
              <a:gd name="T103" fmla="*/ 880 h 4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00" h="4588">
                <a:moveTo>
                  <a:pt x="2054" y="933"/>
                </a:moveTo>
                <a:lnTo>
                  <a:pt x="2027" y="1008"/>
                </a:lnTo>
                <a:lnTo>
                  <a:pt x="1960" y="1145"/>
                </a:lnTo>
                <a:lnTo>
                  <a:pt x="1879" y="1266"/>
                </a:lnTo>
                <a:lnTo>
                  <a:pt x="1791" y="1374"/>
                </a:lnTo>
                <a:lnTo>
                  <a:pt x="1698" y="1467"/>
                </a:lnTo>
                <a:lnTo>
                  <a:pt x="1606" y="1546"/>
                </a:lnTo>
                <a:lnTo>
                  <a:pt x="1474" y="1642"/>
                </a:lnTo>
                <a:lnTo>
                  <a:pt x="1400" y="1686"/>
                </a:lnTo>
                <a:lnTo>
                  <a:pt x="1424" y="1737"/>
                </a:lnTo>
                <a:lnTo>
                  <a:pt x="1465" y="1838"/>
                </a:lnTo>
                <a:lnTo>
                  <a:pt x="1511" y="1987"/>
                </a:lnTo>
                <a:lnTo>
                  <a:pt x="1546" y="2172"/>
                </a:lnTo>
                <a:lnTo>
                  <a:pt x="1560" y="2329"/>
                </a:lnTo>
                <a:lnTo>
                  <a:pt x="1563" y="2389"/>
                </a:lnTo>
                <a:lnTo>
                  <a:pt x="1599" y="2388"/>
                </a:lnTo>
                <a:lnTo>
                  <a:pt x="1675" y="2390"/>
                </a:lnTo>
                <a:lnTo>
                  <a:pt x="1752" y="2399"/>
                </a:lnTo>
                <a:lnTo>
                  <a:pt x="1834" y="2416"/>
                </a:lnTo>
                <a:lnTo>
                  <a:pt x="1919" y="2442"/>
                </a:lnTo>
                <a:lnTo>
                  <a:pt x="2008" y="2477"/>
                </a:lnTo>
                <a:lnTo>
                  <a:pt x="2098" y="2521"/>
                </a:lnTo>
                <a:lnTo>
                  <a:pt x="2192" y="2577"/>
                </a:lnTo>
                <a:lnTo>
                  <a:pt x="2241" y="2609"/>
                </a:lnTo>
                <a:lnTo>
                  <a:pt x="2132" y="2767"/>
                </a:lnTo>
                <a:lnTo>
                  <a:pt x="2069" y="2726"/>
                </a:lnTo>
                <a:lnTo>
                  <a:pt x="1948" y="2661"/>
                </a:lnTo>
                <a:lnTo>
                  <a:pt x="1835" y="2617"/>
                </a:lnTo>
                <a:lnTo>
                  <a:pt x="1728" y="2591"/>
                </a:lnTo>
                <a:lnTo>
                  <a:pt x="1628" y="2581"/>
                </a:lnTo>
                <a:lnTo>
                  <a:pt x="1536" y="2583"/>
                </a:lnTo>
                <a:lnTo>
                  <a:pt x="1450" y="2598"/>
                </a:lnTo>
                <a:lnTo>
                  <a:pt x="1373" y="2621"/>
                </a:lnTo>
                <a:lnTo>
                  <a:pt x="1303" y="2652"/>
                </a:lnTo>
                <a:lnTo>
                  <a:pt x="1240" y="2687"/>
                </a:lnTo>
                <a:lnTo>
                  <a:pt x="1161" y="2743"/>
                </a:lnTo>
                <a:lnTo>
                  <a:pt x="1056" y="2845"/>
                </a:lnTo>
                <a:lnTo>
                  <a:pt x="1038" y="2870"/>
                </a:lnTo>
                <a:lnTo>
                  <a:pt x="881" y="2760"/>
                </a:lnTo>
                <a:lnTo>
                  <a:pt x="888" y="2750"/>
                </a:lnTo>
                <a:lnTo>
                  <a:pt x="954" y="2677"/>
                </a:lnTo>
                <a:lnTo>
                  <a:pt x="1043" y="2596"/>
                </a:lnTo>
                <a:lnTo>
                  <a:pt x="1120" y="2539"/>
                </a:lnTo>
                <a:lnTo>
                  <a:pt x="1211" y="2486"/>
                </a:lnTo>
                <a:lnTo>
                  <a:pt x="1314" y="2439"/>
                </a:lnTo>
                <a:lnTo>
                  <a:pt x="1371" y="2421"/>
                </a:lnTo>
                <a:lnTo>
                  <a:pt x="1370" y="2350"/>
                </a:lnTo>
                <a:lnTo>
                  <a:pt x="1353" y="2191"/>
                </a:lnTo>
                <a:lnTo>
                  <a:pt x="1331" y="2066"/>
                </a:lnTo>
                <a:lnTo>
                  <a:pt x="1293" y="1933"/>
                </a:lnTo>
                <a:lnTo>
                  <a:pt x="1240" y="1798"/>
                </a:lnTo>
                <a:lnTo>
                  <a:pt x="1187" y="1699"/>
                </a:lnTo>
                <a:lnTo>
                  <a:pt x="1144" y="1636"/>
                </a:lnTo>
                <a:lnTo>
                  <a:pt x="1096" y="1575"/>
                </a:lnTo>
                <a:lnTo>
                  <a:pt x="1042" y="1519"/>
                </a:lnTo>
                <a:lnTo>
                  <a:pt x="1012" y="1492"/>
                </a:lnTo>
                <a:lnTo>
                  <a:pt x="968" y="1457"/>
                </a:lnTo>
                <a:lnTo>
                  <a:pt x="871" y="1396"/>
                </a:lnTo>
                <a:lnTo>
                  <a:pt x="763" y="1348"/>
                </a:lnTo>
                <a:lnTo>
                  <a:pt x="647" y="1313"/>
                </a:lnTo>
                <a:lnTo>
                  <a:pt x="520" y="1292"/>
                </a:lnTo>
                <a:lnTo>
                  <a:pt x="384" y="1285"/>
                </a:lnTo>
                <a:lnTo>
                  <a:pt x="237" y="1290"/>
                </a:lnTo>
                <a:lnTo>
                  <a:pt x="82" y="1309"/>
                </a:lnTo>
                <a:lnTo>
                  <a:pt x="0" y="1323"/>
                </a:lnTo>
                <a:lnTo>
                  <a:pt x="0" y="4014"/>
                </a:lnTo>
                <a:lnTo>
                  <a:pt x="63" y="4091"/>
                </a:lnTo>
                <a:lnTo>
                  <a:pt x="185" y="4219"/>
                </a:lnTo>
                <a:lnTo>
                  <a:pt x="279" y="4303"/>
                </a:lnTo>
                <a:lnTo>
                  <a:pt x="382" y="4384"/>
                </a:lnTo>
                <a:lnTo>
                  <a:pt x="496" y="4455"/>
                </a:lnTo>
                <a:lnTo>
                  <a:pt x="617" y="4513"/>
                </a:lnTo>
                <a:lnTo>
                  <a:pt x="747" y="4555"/>
                </a:lnTo>
                <a:lnTo>
                  <a:pt x="814" y="4566"/>
                </a:lnTo>
                <a:lnTo>
                  <a:pt x="890" y="4577"/>
                </a:lnTo>
                <a:lnTo>
                  <a:pt x="1038" y="4588"/>
                </a:lnTo>
                <a:lnTo>
                  <a:pt x="1177" y="4588"/>
                </a:lnTo>
                <a:lnTo>
                  <a:pt x="1308" y="4577"/>
                </a:lnTo>
                <a:lnTo>
                  <a:pt x="1430" y="4553"/>
                </a:lnTo>
                <a:lnTo>
                  <a:pt x="1544" y="4517"/>
                </a:lnTo>
                <a:lnTo>
                  <a:pt x="1649" y="4470"/>
                </a:lnTo>
                <a:lnTo>
                  <a:pt x="1746" y="4411"/>
                </a:lnTo>
                <a:lnTo>
                  <a:pt x="1790" y="4376"/>
                </a:lnTo>
                <a:lnTo>
                  <a:pt x="1821" y="4350"/>
                </a:lnTo>
                <a:lnTo>
                  <a:pt x="1877" y="4295"/>
                </a:lnTo>
                <a:lnTo>
                  <a:pt x="1951" y="4209"/>
                </a:lnTo>
                <a:lnTo>
                  <a:pt x="2026" y="4088"/>
                </a:lnTo>
                <a:lnTo>
                  <a:pt x="2080" y="3969"/>
                </a:lnTo>
                <a:lnTo>
                  <a:pt x="2118" y="3859"/>
                </a:lnTo>
                <a:lnTo>
                  <a:pt x="2141" y="3764"/>
                </a:lnTo>
                <a:lnTo>
                  <a:pt x="2157" y="3666"/>
                </a:lnTo>
                <a:lnTo>
                  <a:pt x="2158" y="3650"/>
                </a:lnTo>
                <a:lnTo>
                  <a:pt x="2350" y="3660"/>
                </a:lnTo>
                <a:lnTo>
                  <a:pt x="2349" y="3678"/>
                </a:lnTo>
                <a:lnTo>
                  <a:pt x="2329" y="3808"/>
                </a:lnTo>
                <a:lnTo>
                  <a:pt x="2288" y="3958"/>
                </a:lnTo>
                <a:lnTo>
                  <a:pt x="2246" y="4073"/>
                </a:lnTo>
                <a:lnTo>
                  <a:pt x="2187" y="4193"/>
                </a:lnTo>
                <a:lnTo>
                  <a:pt x="2110" y="4315"/>
                </a:lnTo>
                <a:lnTo>
                  <a:pt x="2063" y="4375"/>
                </a:lnTo>
                <a:lnTo>
                  <a:pt x="2131" y="4391"/>
                </a:lnTo>
                <a:lnTo>
                  <a:pt x="2267" y="4415"/>
                </a:lnTo>
                <a:lnTo>
                  <a:pt x="2371" y="4425"/>
                </a:lnTo>
                <a:lnTo>
                  <a:pt x="2482" y="4428"/>
                </a:lnTo>
                <a:lnTo>
                  <a:pt x="2599" y="4419"/>
                </a:lnTo>
                <a:lnTo>
                  <a:pt x="2717" y="4395"/>
                </a:lnTo>
                <a:lnTo>
                  <a:pt x="2833" y="4355"/>
                </a:lnTo>
                <a:lnTo>
                  <a:pt x="2888" y="4327"/>
                </a:lnTo>
                <a:lnTo>
                  <a:pt x="2923" y="4307"/>
                </a:lnTo>
                <a:lnTo>
                  <a:pt x="2988" y="4260"/>
                </a:lnTo>
                <a:lnTo>
                  <a:pt x="3046" y="4207"/>
                </a:lnTo>
                <a:lnTo>
                  <a:pt x="3099" y="4148"/>
                </a:lnTo>
                <a:lnTo>
                  <a:pt x="3147" y="4079"/>
                </a:lnTo>
                <a:lnTo>
                  <a:pt x="3190" y="4004"/>
                </a:lnTo>
                <a:lnTo>
                  <a:pt x="3227" y="3922"/>
                </a:lnTo>
                <a:lnTo>
                  <a:pt x="3258" y="3833"/>
                </a:lnTo>
                <a:lnTo>
                  <a:pt x="3271" y="3785"/>
                </a:lnTo>
                <a:lnTo>
                  <a:pt x="3216" y="3752"/>
                </a:lnTo>
                <a:lnTo>
                  <a:pt x="3113" y="3672"/>
                </a:lnTo>
                <a:lnTo>
                  <a:pt x="3068" y="3625"/>
                </a:lnTo>
                <a:lnTo>
                  <a:pt x="3042" y="3596"/>
                </a:lnTo>
                <a:lnTo>
                  <a:pt x="2997" y="3537"/>
                </a:lnTo>
                <a:lnTo>
                  <a:pt x="2941" y="3445"/>
                </a:lnTo>
                <a:lnTo>
                  <a:pt x="2886" y="3321"/>
                </a:lnTo>
                <a:lnTo>
                  <a:pt x="2853" y="3200"/>
                </a:lnTo>
                <a:lnTo>
                  <a:pt x="2833" y="3090"/>
                </a:lnTo>
                <a:lnTo>
                  <a:pt x="2824" y="2997"/>
                </a:lnTo>
                <a:lnTo>
                  <a:pt x="2823" y="2897"/>
                </a:lnTo>
                <a:lnTo>
                  <a:pt x="2825" y="2877"/>
                </a:lnTo>
                <a:lnTo>
                  <a:pt x="3016" y="2893"/>
                </a:lnTo>
                <a:lnTo>
                  <a:pt x="3015" y="2906"/>
                </a:lnTo>
                <a:lnTo>
                  <a:pt x="3019" y="3020"/>
                </a:lnTo>
                <a:lnTo>
                  <a:pt x="3039" y="3152"/>
                </a:lnTo>
                <a:lnTo>
                  <a:pt x="3067" y="3251"/>
                </a:lnTo>
                <a:lnTo>
                  <a:pt x="3109" y="3352"/>
                </a:lnTo>
                <a:lnTo>
                  <a:pt x="3170" y="3450"/>
                </a:lnTo>
                <a:lnTo>
                  <a:pt x="3210" y="3496"/>
                </a:lnTo>
                <a:lnTo>
                  <a:pt x="3242" y="3528"/>
                </a:lnTo>
                <a:lnTo>
                  <a:pt x="3313" y="3585"/>
                </a:lnTo>
                <a:lnTo>
                  <a:pt x="3352" y="3608"/>
                </a:lnTo>
                <a:lnTo>
                  <a:pt x="3423" y="3640"/>
                </a:lnTo>
                <a:lnTo>
                  <a:pt x="3437" y="3646"/>
                </a:lnTo>
                <a:lnTo>
                  <a:pt x="3536" y="3677"/>
                </a:lnTo>
                <a:lnTo>
                  <a:pt x="3630" y="3701"/>
                </a:lnTo>
                <a:lnTo>
                  <a:pt x="3746" y="3717"/>
                </a:lnTo>
                <a:lnTo>
                  <a:pt x="3874" y="3721"/>
                </a:lnTo>
                <a:lnTo>
                  <a:pt x="3975" y="3712"/>
                </a:lnTo>
                <a:lnTo>
                  <a:pt x="4043" y="3701"/>
                </a:lnTo>
                <a:lnTo>
                  <a:pt x="4111" y="3681"/>
                </a:lnTo>
                <a:lnTo>
                  <a:pt x="4179" y="3654"/>
                </a:lnTo>
                <a:lnTo>
                  <a:pt x="4212" y="3637"/>
                </a:lnTo>
                <a:lnTo>
                  <a:pt x="4246" y="3618"/>
                </a:lnTo>
                <a:lnTo>
                  <a:pt x="4310" y="3577"/>
                </a:lnTo>
                <a:lnTo>
                  <a:pt x="4367" y="3532"/>
                </a:lnTo>
                <a:lnTo>
                  <a:pt x="4417" y="3484"/>
                </a:lnTo>
                <a:lnTo>
                  <a:pt x="4461" y="3431"/>
                </a:lnTo>
                <a:lnTo>
                  <a:pt x="4499" y="3375"/>
                </a:lnTo>
                <a:lnTo>
                  <a:pt x="4531" y="3313"/>
                </a:lnTo>
                <a:lnTo>
                  <a:pt x="4557" y="3248"/>
                </a:lnTo>
                <a:lnTo>
                  <a:pt x="4567" y="3213"/>
                </a:lnTo>
                <a:lnTo>
                  <a:pt x="4579" y="3170"/>
                </a:lnTo>
                <a:lnTo>
                  <a:pt x="4595" y="3081"/>
                </a:lnTo>
                <a:lnTo>
                  <a:pt x="4599" y="3036"/>
                </a:lnTo>
                <a:lnTo>
                  <a:pt x="4600" y="2979"/>
                </a:lnTo>
                <a:lnTo>
                  <a:pt x="4592" y="2863"/>
                </a:lnTo>
                <a:lnTo>
                  <a:pt x="4573" y="2750"/>
                </a:lnTo>
                <a:lnTo>
                  <a:pt x="4540" y="2643"/>
                </a:lnTo>
                <a:lnTo>
                  <a:pt x="4495" y="2543"/>
                </a:lnTo>
                <a:lnTo>
                  <a:pt x="4433" y="2456"/>
                </a:lnTo>
                <a:lnTo>
                  <a:pt x="4376" y="2402"/>
                </a:lnTo>
                <a:lnTo>
                  <a:pt x="4333" y="2371"/>
                </a:lnTo>
                <a:lnTo>
                  <a:pt x="4285" y="2345"/>
                </a:lnTo>
                <a:lnTo>
                  <a:pt x="4232" y="2324"/>
                </a:lnTo>
                <a:lnTo>
                  <a:pt x="4203" y="2315"/>
                </a:lnTo>
                <a:lnTo>
                  <a:pt x="4219" y="2257"/>
                </a:lnTo>
                <a:lnTo>
                  <a:pt x="4238" y="2137"/>
                </a:lnTo>
                <a:lnTo>
                  <a:pt x="4245" y="2019"/>
                </a:lnTo>
                <a:lnTo>
                  <a:pt x="4240" y="1903"/>
                </a:lnTo>
                <a:lnTo>
                  <a:pt x="4221" y="1787"/>
                </a:lnTo>
                <a:lnTo>
                  <a:pt x="4193" y="1676"/>
                </a:lnTo>
                <a:lnTo>
                  <a:pt x="4154" y="1568"/>
                </a:lnTo>
                <a:lnTo>
                  <a:pt x="4106" y="1466"/>
                </a:lnTo>
                <a:lnTo>
                  <a:pt x="4049" y="1369"/>
                </a:lnTo>
                <a:lnTo>
                  <a:pt x="3984" y="1278"/>
                </a:lnTo>
                <a:lnTo>
                  <a:pt x="3913" y="1194"/>
                </a:lnTo>
                <a:lnTo>
                  <a:pt x="3834" y="1119"/>
                </a:lnTo>
                <a:lnTo>
                  <a:pt x="3750" y="1051"/>
                </a:lnTo>
                <a:lnTo>
                  <a:pt x="3660" y="994"/>
                </a:lnTo>
                <a:lnTo>
                  <a:pt x="3567" y="948"/>
                </a:lnTo>
                <a:lnTo>
                  <a:pt x="3470" y="913"/>
                </a:lnTo>
                <a:lnTo>
                  <a:pt x="3420" y="900"/>
                </a:lnTo>
                <a:lnTo>
                  <a:pt x="3440" y="968"/>
                </a:lnTo>
                <a:lnTo>
                  <a:pt x="3468" y="1102"/>
                </a:lnTo>
                <a:lnTo>
                  <a:pt x="3485" y="1230"/>
                </a:lnTo>
                <a:lnTo>
                  <a:pt x="3489" y="1353"/>
                </a:lnTo>
                <a:lnTo>
                  <a:pt x="3481" y="1470"/>
                </a:lnTo>
                <a:lnTo>
                  <a:pt x="3462" y="1581"/>
                </a:lnTo>
                <a:lnTo>
                  <a:pt x="3429" y="1686"/>
                </a:lnTo>
                <a:lnTo>
                  <a:pt x="3384" y="1786"/>
                </a:lnTo>
                <a:lnTo>
                  <a:pt x="3357" y="1834"/>
                </a:lnTo>
                <a:lnTo>
                  <a:pt x="3331" y="1876"/>
                </a:lnTo>
                <a:lnTo>
                  <a:pt x="3273" y="1952"/>
                </a:lnTo>
                <a:lnTo>
                  <a:pt x="3208" y="2021"/>
                </a:lnTo>
                <a:lnTo>
                  <a:pt x="3140" y="2080"/>
                </a:lnTo>
                <a:lnTo>
                  <a:pt x="3068" y="2132"/>
                </a:lnTo>
                <a:lnTo>
                  <a:pt x="2995" y="2178"/>
                </a:lnTo>
                <a:lnTo>
                  <a:pt x="2885" y="2235"/>
                </a:lnTo>
                <a:lnTo>
                  <a:pt x="2745" y="2290"/>
                </a:lnTo>
                <a:lnTo>
                  <a:pt x="2621" y="2325"/>
                </a:lnTo>
                <a:lnTo>
                  <a:pt x="2485" y="2353"/>
                </a:lnTo>
                <a:lnTo>
                  <a:pt x="2457" y="2355"/>
                </a:lnTo>
                <a:lnTo>
                  <a:pt x="2439" y="2165"/>
                </a:lnTo>
                <a:lnTo>
                  <a:pt x="2457" y="2162"/>
                </a:lnTo>
                <a:lnTo>
                  <a:pt x="2570" y="2140"/>
                </a:lnTo>
                <a:lnTo>
                  <a:pt x="2675" y="2110"/>
                </a:lnTo>
                <a:lnTo>
                  <a:pt x="2794" y="2064"/>
                </a:lnTo>
                <a:lnTo>
                  <a:pt x="2920" y="2000"/>
                </a:lnTo>
                <a:lnTo>
                  <a:pt x="3012" y="1936"/>
                </a:lnTo>
                <a:lnTo>
                  <a:pt x="3069" y="1886"/>
                </a:lnTo>
                <a:lnTo>
                  <a:pt x="3124" y="1830"/>
                </a:lnTo>
                <a:lnTo>
                  <a:pt x="3172" y="1768"/>
                </a:lnTo>
                <a:lnTo>
                  <a:pt x="3194" y="1734"/>
                </a:lnTo>
                <a:lnTo>
                  <a:pt x="3217" y="1693"/>
                </a:lnTo>
                <a:lnTo>
                  <a:pt x="3252" y="1609"/>
                </a:lnTo>
                <a:lnTo>
                  <a:pt x="3273" y="1520"/>
                </a:lnTo>
                <a:lnTo>
                  <a:pt x="3283" y="1426"/>
                </a:lnTo>
                <a:lnTo>
                  <a:pt x="3282" y="1323"/>
                </a:lnTo>
                <a:lnTo>
                  <a:pt x="3271" y="1212"/>
                </a:lnTo>
                <a:lnTo>
                  <a:pt x="3242" y="1025"/>
                </a:lnTo>
                <a:lnTo>
                  <a:pt x="3212" y="879"/>
                </a:lnTo>
                <a:lnTo>
                  <a:pt x="3208" y="880"/>
                </a:lnTo>
                <a:lnTo>
                  <a:pt x="3209" y="879"/>
                </a:lnTo>
                <a:lnTo>
                  <a:pt x="3216" y="879"/>
                </a:lnTo>
                <a:lnTo>
                  <a:pt x="3217" y="879"/>
                </a:lnTo>
                <a:lnTo>
                  <a:pt x="3212" y="879"/>
                </a:lnTo>
                <a:lnTo>
                  <a:pt x="3208" y="839"/>
                </a:lnTo>
                <a:lnTo>
                  <a:pt x="3188" y="756"/>
                </a:lnTo>
                <a:lnTo>
                  <a:pt x="3157" y="671"/>
                </a:lnTo>
                <a:lnTo>
                  <a:pt x="3117" y="587"/>
                </a:lnTo>
                <a:lnTo>
                  <a:pt x="3067" y="503"/>
                </a:lnTo>
                <a:lnTo>
                  <a:pt x="3006" y="423"/>
                </a:lnTo>
                <a:lnTo>
                  <a:pt x="2938" y="346"/>
                </a:lnTo>
                <a:lnTo>
                  <a:pt x="2863" y="274"/>
                </a:lnTo>
                <a:lnTo>
                  <a:pt x="2780" y="207"/>
                </a:lnTo>
                <a:lnTo>
                  <a:pt x="2691" y="148"/>
                </a:lnTo>
                <a:lnTo>
                  <a:pt x="2596" y="97"/>
                </a:lnTo>
                <a:lnTo>
                  <a:pt x="2496" y="56"/>
                </a:lnTo>
                <a:lnTo>
                  <a:pt x="2391" y="26"/>
                </a:lnTo>
                <a:lnTo>
                  <a:pt x="2284" y="7"/>
                </a:lnTo>
                <a:lnTo>
                  <a:pt x="2174" y="0"/>
                </a:lnTo>
                <a:lnTo>
                  <a:pt x="2061" y="9"/>
                </a:lnTo>
                <a:lnTo>
                  <a:pt x="2002" y="20"/>
                </a:lnTo>
                <a:lnTo>
                  <a:pt x="2026" y="80"/>
                </a:lnTo>
                <a:lnTo>
                  <a:pt x="2065" y="201"/>
                </a:lnTo>
                <a:lnTo>
                  <a:pt x="2092" y="319"/>
                </a:lnTo>
                <a:lnTo>
                  <a:pt x="2109" y="436"/>
                </a:lnTo>
                <a:lnTo>
                  <a:pt x="2115" y="551"/>
                </a:lnTo>
                <a:lnTo>
                  <a:pt x="2111" y="662"/>
                </a:lnTo>
                <a:lnTo>
                  <a:pt x="2097" y="773"/>
                </a:lnTo>
                <a:lnTo>
                  <a:pt x="2071" y="880"/>
                </a:lnTo>
                <a:lnTo>
                  <a:pt x="2054" y="933"/>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4" name="Freeform 3"/>
          <p:cNvSpPr>
            <a:spLocks/>
          </p:cNvSpPr>
          <p:nvPr/>
        </p:nvSpPr>
        <p:spPr bwMode="auto">
          <a:xfrm>
            <a:off x="6193519" y="1794979"/>
            <a:ext cx="902058" cy="1008954"/>
          </a:xfrm>
          <a:custGeom>
            <a:avLst/>
            <a:gdLst>
              <a:gd name="T0" fmla="*/ 1138 w 1922"/>
              <a:gd name="T1" fmla="*/ 1976 h 2151"/>
              <a:gd name="T2" fmla="*/ 1183 w 1922"/>
              <a:gd name="T3" fmla="*/ 2017 h 2151"/>
              <a:gd name="T4" fmla="*/ 1264 w 1922"/>
              <a:gd name="T5" fmla="*/ 2104 h 2151"/>
              <a:gd name="T6" fmla="*/ 1299 w 1922"/>
              <a:gd name="T7" fmla="*/ 2151 h 2151"/>
              <a:gd name="T8" fmla="*/ 1362 w 1922"/>
              <a:gd name="T9" fmla="*/ 2113 h 2151"/>
              <a:gd name="T10" fmla="*/ 1479 w 1922"/>
              <a:gd name="T11" fmla="*/ 2030 h 2151"/>
              <a:gd name="T12" fmla="*/ 1560 w 1922"/>
              <a:gd name="T13" fmla="*/ 1961 h 2151"/>
              <a:gd name="T14" fmla="*/ 1642 w 1922"/>
              <a:gd name="T15" fmla="*/ 1880 h 2151"/>
              <a:gd name="T16" fmla="*/ 1720 w 1922"/>
              <a:gd name="T17" fmla="*/ 1787 h 2151"/>
              <a:gd name="T18" fmla="*/ 1791 w 1922"/>
              <a:gd name="T19" fmla="*/ 1682 h 2151"/>
              <a:gd name="T20" fmla="*/ 1850 w 1922"/>
              <a:gd name="T21" fmla="*/ 1564 h 2151"/>
              <a:gd name="T22" fmla="*/ 1873 w 1922"/>
              <a:gd name="T23" fmla="*/ 1500 h 2151"/>
              <a:gd name="T24" fmla="*/ 1890 w 1922"/>
              <a:gd name="T25" fmla="*/ 1446 h 2151"/>
              <a:gd name="T26" fmla="*/ 1913 w 1922"/>
              <a:gd name="T27" fmla="*/ 1335 h 2151"/>
              <a:gd name="T28" fmla="*/ 1922 w 1922"/>
              <a:gd name="T29" fmla="*/ 1221 h 2151"/>
              <a:gd name="T30" fmla="*/ 1919 w 1922"/>
              <a:gd name="T31" fmla="*/ 1103 h 2151"/>
              <a:gd name="T32" fmla="*/ 1903 w 1922"/>
              <a:gd name="T33" fmla="*/ 983 h 2151"/>
              <a:gd name="T34" fmla="*/ 1873 w 1922"/>
              <a:gd name="T35" fmla="*/ 860 h 2151"/>
              <a:gd name="T36" fmla="*/ 1830 w 1922"/>
              <a:gd name="T37" fmla="*/ 733 h 2151"/>
              <a:gd name="T38" fmla="*/ 1776 w 1922"/>
              <a:gd name="T39" fmla="*/ 603 h 2151"/>
              <a:gd name="T40" fmla="*/ 1742 w 1922"/>
              <a:gd name="T41" fmla="*/ 537 h 2151"/>
              <a:gd name="T42" fmla="*/ 1713 w 1922"/>
              <a:gd name="T43" fmla="*/ 492 h 2151"/>
              <a:gd name="T44" fmla="*/ 1642 w 1922"/>
              <a:gd name="T45" fmla="*/ 400 h 2151"/>
              <a:gd name="T46" fmla="*/ 1558 w 1922"/>
              <a:gd name="T47" fmla="*/ 308 h 2151"/>
              <a:gd name="T48" fmla="*/ 1458 w 1922"/>
              <a:gd name="T49" fmla="*/ 219 h 2151"/>
              <a:gd name="T50" fmla="*/ 1344 w 1922"/>
              <a:gd name="T51" fmla="*/ 142 h 2151"/>
              <a:gd name="T52" fmla="*/ 1217 w 1922"/>
              <a:gd name="T53" fmla="*/ 77 h 2151"/>
              <a:gd name="T54" fmla="*/ 1076 w 1922"/>
              <a:gd name="T55" fmla="*/ 29 h 2151"/>
              <a:gd name="T56" fmla="*/ 960 w 1922"/>
              <a:gd name="T57" fmla="*/ 8 h 2151"/>
              <a:gd name="T58" fmla="*/ 880 w 1922"/>
              <a:gd name="T59" fmla="*/ 2 h 2151"/>
              <a:gd name="T60" fmla="*/ 839 w 1922"/>
              <a:gd name="T61" fmla="*/ 0 h 2151"/>
              <a:gd name="T62" fmla="*/ 787 w 1922"/>
              <a:gd name="T63" fmla="*/ 2 h 2151"/>
              <a:gd name="T64" fmla="*/ 687 w 1922"/>
              <a:gd name="T65" fmla="*/ 12 h 2151"/>
              <a:gd name="T66" fmla="*/ 595 w 1922"/>
              <a:gd name="T67" fmla="*/ 33 h 2151"/>
              <a:gd name="T68" fmla="*/ 509 w 1922"/>
              <a:gd name="T69" fmla="*/ 64 h 2151"/>
              <a:gd name="T70" fmla="*/ 432 w 1922"/>
              <a:gd name="T71" fmla="*/ 103 h 2151"/>
              <a:gd name="T72" fmla="*/ 359 w 1922"/>
              <a:gd name="T73" fmla="*/ 151 h 2151"/>
              <a:gd name="T74" fmla="*/ 293 w 1922"/>
              <a:gd name="T75" fmla="*/ 207 h 2151"/>
              <a:gd name="T76" fmla="*/ 235 w 1922"/>
              <a:gd name="T77" fmla="*/ 271 h 2151"/>
              <a:gd name="T78" fmla="*/ 183 w 1922"/>
              <a:gd name="T79" fmla="*/ 341 h 2151"/>
              <a:gd name="T80" fmla="*/ 137 w 1922"/>
              <a:gd name="T81" fmla="*/ 419 h 2151"/>
              <a:gd name="T82" fmla="*/ 98 w 1922"/>
              <a:gd name="T83" fmla="*/ 503 h 2151"/>
              <a:gd name="T84" fmla="*/ 65 w 1922"/>
              <a:gd name="T85" fmla="*/ 594 h 2151"/>
              <a:gd name="T86" fmla="*/ 39 w 1922"/>
              <a:gd name="T87" fmla="*/ 689 h 2151"/>
              <a:gd name="T88" fmla="*/ 19 w 1922"/>
              <a:gd name="T89" fmla="*/ 788 h 2151"/>
              <a:gd name="T90" fmla="*/ 8 w 1922"/>
              <a:gd name="T91" fmla="*/ 893 h 2151"/>
              <a:gd name="T92" fmla="*/ 1 w 1922"/>
              <a:gd name="T93" fmla="*/ 1001 h 2151"/>
              <a:gd name="T94" fmla="*/ 0 w 1922"/>
              <a:gd name="T95" fmla="*/ 1057 h 2151"/>
              <a:gd name="T96" fmla="*/ 0 w 1922"/>
              <a:gd name="T97" fmla="*/ 1758 h 2151"/>
              <a:gd name="T98" fmla="*/ 89 w 1922"/>
              <a:gd name="T99" fmla="*/ 1742 h 2151"/>
              <a:gd name="T100" fmla="*/ 262 w 1922"/>
              <a:gd name="T101" fmla="*/ 1726 h 2151"/>
              <a:gd name="T102" fmla="*/ 424 w 1922"/>
              <a:gd name="T103" fmla="*/ 1723 h 2151"/>
              <a:gd name="T104" fmla="*/ 575 w 1922"/>
              <a:gd name="T105" fmla="*/ 1735 h 2151"/>
              <a:gd name="T106" fmla="*/ 718 w 1922"/>
              <a:gd name="T107" fmla="*/ 1762 h 2151"/>
              <a:gd name="T108" fmla="*/ 850 w 1922"/>
              <a:gd name="T109" fmla="*/ 1805 h 2151"/>
              <a:gd name="T110" fmla="*/ 973 w 1922"/>
              <a:gd name="T111" fmla="*/ 1862 h 2151"/>
              <a:gd name="T112" fmla="*/ 1086 w 1922"/>
              <a:gd name="T113" fmla="*/ 1934 h 2151"/>
              <a:gd name="T114" fmla="*/ 1138 w 1922"/>
              <a:gd name="T115" fmla="*/ 1976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22" h="2151">
                <a:moveTo>
                  <a:pt x="1138" y="1976"/>
                </a:moveTo>
                <a:lnTo>
                  <a:pt x="1183" y="2017"/>
                </a:lnTo>
                <a:lnTo>
                  <a:pt x="1264" y="2104"/>
                </a:lnTo>
                <a:lnTo>
                  <a:pt x="1299" y="2151"/>
                </a:lnTo>
                <a:lnTo>
                  <a:pt x="1362" y="2113"/>
                </a:lnTo>
                <a:lnTo>
                  <a:pt x="1479" y="2030"/>
                </a:lnTo>
                <a:lnTo>
                  <a:pt x="1560" y="1961"/>
                </a:lnTo>
                <a:lnTo>
                  <a:pt x="1642" y="1880"/>
                </a:lnTo>
                <a:lnTo>
                  <a:pt x="1720" y="1787"/>
                </a:lnTo>
                <a:lnTo>
                  <a:pt x="1791" y="1682"/>
                </a:lnTo>
                <a:lnTo>
                  <a:pt x="1850" y="1564"/>
                </a:lnTo>
                <a:lnTo>
                  <a:pt x="1873" y="1500"/>
                </a:lnTo>
                <a:lnTo>
                  <a:pt x="1890" y="1446"/>
                </a:lnTo>
                <a:lnTo>
                  <a:pt x="1913" y="1335"/>
                </a:lnTo>
                <a:lnTo>
                  <a:pt x="1922" y="1221"/>
                </a:lnTo>
                <a:lnTo>
                  <a:pt x="1919" y="1103"/>
                </a:lnTo>
                <a:lnTo>
                  <a:pt x="1903" y="983"/>
                </a:lnTo>
                <a:lnTo>
                  <a:pt x="1873" y="860"/>
                </a:lnTo>
                <a:lnTo>
                  <a:pt x="1830" y="733"/>
                </a:lnTo>
                <a:lnTo>
                  <a:pt x="1776" y="603"/>
                </a:lnTo>
                <a:lnTo>
                  <a:pt x="1742" y="537"/>
                </a:lnTo>
                <a:lnTo>
                  <a:pt x="1713" y="492"/>
                </a:lnTo>
                <a:lnTo>
                  <a:pt x="1642" y="400"/>
                </a:lnTo>
                <a:lnTo>
                  <a:pt x="1558" y="308"/>
                </a:lnTo>
                <a:lnTo>
                  <a:pt x="1458" y="219"/>
                </a:lnTo>
                <a:lnTo>
                  <a:pt x="1344" y="142"/>
                </a:lnTo>
                <a:lnTo>
                  <a:pt x="1217" y="77"/>
                </a:lnTo>
                <a:lnTo>
                  <a:pt x="1076" y="29"/>
                </a:lnTo>
                <a:lnTo>
                  <a:pt x="960" y="8"/>
                </a:lnTo>
                <a:lnTo>
                  <a:pt x="880" y="2"/>
                </a:lnTo>
                <a:lnTo>
                  <a:pt x="839" y="0"/>
                </a:lnTo>
                <a:lnTo>
                  <a:pt x="787" y="2"/>
                </a:lnTo>
                <a:lnTo>
                  <a:pt x="687" y="12"/>
                </a:lnTo>
                <a:lnTo>
                  <a:pt x="595" y="33"/>
                </a:lnTo>
                <a:lnTo>
                  <a:pt x="509" y="64"/>
                </a:lnTo>
                <a:lnTo>
                  <a:pt x="432" y="103"/>
                </a:lnTo>
                <a:lnTo>
                  <a:pt x="359" y="151"/>
                </a:lnTo>
                <a:lnTo>
                  <a:pt x="293" y="207"/>
                </a:lnTo>
                <a:lnTo>
                  <a:pt x="235" y="271"/>
                </a:lnTo>
                <a:lnTo>
                  <a:pt x="183" y="341"/>
                </a:lnTo>
                <a:lnTo>
                  <a:pt x="137" y="419"/>
                </a:lnTo>
                <a:lnTo>
                  <a:pt x="98" y="503"/>
                </a:lnTo>
                <a:lnTo>
                  <a:pt x="65" y="594"/>
                </a:lnTo>
                <a:lnTo>
                  <a:pt x="39" y="689"/>
                </a:lnTo>
                <a:lnTo>
                  <a:pt x="19" y="788"/>
                </a:lnTo>
                <a:lnTo>
                  <a:pt x="8" y="893"/>
                </a:lnTo>
                <a:lnTo>
                  <a:pt x="1" y="1001"/>
                </a:lnTo>
                <a:lnTo>
                  <a:pt x="0" y="1057"/>
                </a:lnTo>
                <a:lnTo>
                  <a:pt x="0" y="1758"/>
                </a:lnTo>
                <a:lnTo>
                  <a:pt x="89" y="1742"/>
                </a:lnTo>
                <a:lnTo>
                  <a:pt x="262" y="1726"/>
                </a:lnTo>
                <a:lnTo>
                  <a:pt x="424" y="1723"/>
                </a:lnTo>
                <a:lnTo>
                  <a:pt x="575" y="1735"/>
                </a:lnTo>
                <a:lnTo>
                  <a:pt x="718" y="1762"/>
                </a:lnTo>
                <a:lnTo>
                  <a:pt x="850" y="1805"/>
                </a:lnTo>
                <a:lnTo>
                  <a:pt x="973" y="1862"/>
                </a:lnTo>
                <a:lnTo>
                  <a:pt x="1086" y="1934"/>
                </a:lnTo>
                <a:lnTo>
                  <a:pt x="1138" y="1976"/>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5" name="Freeform 4"/>
          <p:cNvSpPr>
            <a:spLocks/>
          </p:cNvSpPr>
          <p:nvPr/>
        </p:nvSpPr>
        <p:spPr bwMode="auto">
          <a:xfrm>
            <a:off x="3841794" y="2880823"/>
            <a:ext cx="1389656" cy="1104599"/>
          </a:xfrm>
          <a:custGeom>
            <a:avLst/>
            <a:gdLst>
              <a:gd name="T0" fmla="*/ 971 w 2964"/>
              <a:gd name="T1" fmla="*/ 1618 h 2357"/>
              <a:gd name="T2" fmla="*/ 1152 w 2964"/>
              <a:gd name="T3" fmla="*/ 1689 h 2357"/>
              <a:gd name="T4" fmla="*/ 1317 w 2964"/>
              <a:gd name="T5" fmla="*/ 1799 h 2357"/>
              <a:gd name="T6" fmla="*/ 1457 w 2964"/>
              <a:gd name="T7" fmla="*/ 1942 h 2357"/>
              <a:gd name="T8" fmla="*/ 1542 w 2964"/>
              <a:gd name="T9" fmla="*/ 2069 h 2357"/>
              <a:gd name="T10" fmla="*/ 1596 w 2964"/>
              <a:gd name="T11" fmla="*/ 2177 h 2357"/>
              <a:gd name="T12" fmla="*/ 1640 w 2964"/>
              <a:gd name="T13" fmla="*/ 2322 h 2357"/>
              <a:gd name="T14" fmla="*/ 1697 w 2964"/>
              <a:gd name="T15" fmla="*/ 2354 h 2357"/>
              <a:gd name="T16" fmla="*/ 1886 w 2964"/>
              <a:gd name="T17" fmla="*/ 2320 h 2357"/>
              <a:gd name="T18" fmla="*/ 2050 w 2964"/>
              <a:gd name="T19" fmla="*/ 2256 h 2357"/>
              <a:gd name="T20" fmla="*/ 2184 w 2964"/>
              <a:gd name="T21" fmla="*/ 2164 h 2357"/>
              <a:gd name="T22" fmla="*/ 2257 w 2964"/>
              <a:gd name="T23" fmla="*/ 2077 h 2357"/>
              <a:gd name="T24" fmla="*/ 2299 w 2964"/>
              <a:gd name="T25" fmla="*/ 1995 h 2357"/>
              <a:gd name="T26" fmla="*/ 2327 w 2964"/>
              <a:gd name="T27" fmla="*/ 1875 h 2357"/>
              <a:gd name="T28" fmla="*/ 2320 w 2964"/>
              <a:gd name="T29" fmla="*/ 1745 h 2357"/>
              <a:gd name="T30" fmla="*/ 2279 w 2964"/>
              <a:gd name="T31" fmla="*/ 1606 h 2357"/>
              <a:gd name="T32" fmla="*/ 2209 w 2964"/>
              <a:gd name="T33" fmla="*/ 1456 h 2357"/>
              <a:gd name="T34" fmla="*/ 2380 w 2964"/>
              <a:gd name="T35" fmla="*/ 1427 h 2357"/>
              <a:gd name="T36" fmla="*/ 2564 w 2964"/>
              <a:gd name="T37" fmla="*/ 1364 h 2357"/>
              <a:gd name="T38" fmla="*/ 2736 w 2964"/>
              <a:gd name="T39" fmla="*/ 1260 h 2357"/>
              <a:gd name="T40" fmla="*/ 2868 w 2964"/>
              <a:gd name="T41" fmla="*/ 1129 h 2357"/>
              <a:gd name="T42" fmla="*/ 2924 w 2964"/>
              <a:gd name="T43" fmla="*/ 1019 h 2357"/>
              <a:gd name="T44" fmla="*/ 2958 w 2964"/>
              <a:gd name="T45" fmla="*/ 849 h 2357"/>
              <a:gd name="T46" fmla="*/ 2955 w 2964"/>
              <a:gd name="T47" fmla="*/ 624 h 2357"/>
              <a:gd name="T48" fmla="*/ 2897 w 2964"/>
              <a:gd name="T49" fmla="*/ 392 h 2357"/>
              <a:gd name="T50" fmla="*/ 2780 w 2964"/>
              <a:gd name="T51" fmla="*/ 149 h 2357"/>
              <a:gd name="T52" fmla="*/ 2700 w 2964"/>
              <a:gd name="T53" fmla="*/ 108 h 2357"/>
              <a:gd name="T54" fmla="*/ 2562 w 2964"/>
              <a:gd name="T55" fmla="*/ 160 h 2357"/>
              <a:gd name="T56" fmla="*/ 2394 w 2964"/>
              <a:gd name="T57" fmla="*/ 195 h 2357"/>
              <a:gd name="T58" fmla="*/ 2162 w 2964"/>
              <a:gd name="T59" fmla="*/ 193 h 2357"/>
              <a:gd name="T60" fmla="*/ 1923 w 2964"/>
              <a:gd name="T61" fmla="*/ 140 h 2357"/>
              <a:gd name="T62" fmla="*/ 1679 w 2964"/>
              <a:gd name="T63" fmla="*/ 35 h 2357"/>
              <a:gd name="T64" fmla="*/ 1576 w 2964"/>
              <a:gd name="T65" fmla="*/ 69 h 2357"/>
              <a:gd name="T66" fmla="*/ 1409 w 2964"/>
              <a:gd name="T67" fmla="*/ 284 h 2357"/>
              <a:gd name="T68" fmla="*/ 1213 w 2964"/>
              <a:gd name="T69" fmla="*/ 457 h 2357"/>
              <a:gd name="T70" fmla="*/ 960 w 2964"/>
              <a:gd name="T71" fmla="*/ 589 h 2357"/>
              <a:gd name="T72" fmla="*/ 804 w 2964"/>
              <a:gd name="T73" fmla="*/ 630 h 2357"/>
              <a:gd name="T74" fmla="*/ 553 w 2964"/>
              <a:gd name="T75" fmla="*/ 654 h 2357"/>
              <a:gd name="T76" fmla="*/ 410 w 2964"/>
              <a:gd name="T77" fmla="*/ 646 h 2357"/>
              <a:gd name="T78" fmla="*/ 324 w 2964"/>
              <a:gd name="T79" fmla="*/ 655 h 2357"/>
              <a:gd name="T80" fmla="*/ 200 w 2964"/>
              <a:gd name="T81" fmla="*/ 738 h 2357"/>
              <a:gd name="T82" fmla="*/ 108 w 2964"/>
              <a:gd name="T83" fmla="*/ 854 h 2357"/>
              <a:gd name="T84" fmla="*/ 45 w 2964"/>
              <a:gd name="T85" fmla="*/ 994 h 2357"/>
              <a:gd name="T86" fmla="*/ 5 w 2964"/>
              <a:gd name="T87" fmla="*/ 1190 h 2357"/>
              <a:gd name="T88" fmla="*/ 13 w 2964"/>
              <a:gd name="T89" fmla="*/ 1509 h 2357"/>
              <a:gd name="T90" fmla="*/ 62 w 2964"/>
              <a:gd name="T91" fmla="*/ 1711 h 2357"/>
              <a:gd name="T92" fmla="*/ 299 w 2964"/>
              <a:gd name="T93" fmla="*/ 1635 h 2357"/>
              <a:gd name="T94" fmla="*/ 516 w 2964"/>
              <a:gd name="T95" fmla="*/ 1593 h 2357"/>
              <a:gd name="T96" fmla="*/ 747 w 2964"/>
              <a:gd name="T97" fmla="*/ 1584 h 2357"/>
              <a:gd name="T98" fmla="*/ 923 w 2964"/>
              <a:gd name="T99" fmla="*/ 1608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64" h="2357">
                <a:moveTo>
                  <a:pt x="923" y="1608"/>
                </a:moveTo>
                <a:lnTo>
                  <a:pt x="971" y="1618"/>
                </a:lnTo>
                <a:lnTo>
                  <a:pt x="1063" y="1649"/>
                </a:lnTo>
                <a:lnTo>
                  <a:pt x="1152" y="1689"/>
                </a:lnTo>
                <a:lnTo>
                  <a:pt x="1237" y="1740"/>
                </a:lnTo>
                <a:lnTo>
                  <a:pt x="1317" y="1799"/>
                </a:lnTo>
                <a:lnTo>
                  <a:pt x="1389" y="1867"/>
                </a:lnTo>
                <a:lnTo>
                  <a:pt x="1457" y="1942"/>
                </a:lnTo>
                <a:lnTo>
                  <a:pt x="1516" y="2025"/>
                </a:lnTo>
                <a:lnTo>
                  <a:pt x="1542" y="2069"/>
                </a:lnTo>
                <a:lnTo>
                  <a:pt x="1562" y="2104"/>
                </a:lnTo>
                <a:lnTo>
                  <a:pt x="1596" y="2177"/>
                </a:lnTo>
                <a:lnTo>
                  <a:pt x="1621" y="2249"/>
                </a:lnTo>
                <a:lnTo>
                  <a:pt x="1640" y="2322"/>
                </a:lnTo>
                <a:lnTo>
                  <a:pt x="1646" y="2357"/>
                </a:lnTo>
                <a:lnTo>
                  <a:pt x="1697" y="2354"/>
                </a:lnTo>
                <a:lnTo>
                  <a:pt x="1794" y="2341"/>
                </a:lnTo>
                <a:lnTo>
                  <a:pt x="1886" y="2320"/>
                </a:lnTo>
                <a:lnTo>
                  <a:pt x="1973" y="2292"/>
                </a:lnTo>
                <a:lnTo>
                  <a:pt x="2050" y="2256"/>
                </a:lnTo>
                <a:lnTo>
                  <a:pt x="2122" y="2213"/>
                </a:lnTo>
                <a:lnTo>
                  <a:pt x="2184" y="2164"/>
                </a:lnTo>
                <a:lnTo>
                  <a:pt x="2236" y="2107"/>
                </a:lnTo>
                <a:lnTo>
                  <a:pt x="2257" y="2077"/>
                </a:lnTo>
                <a:lnTo>
                  <a:pt x="2273" y="2051"/>
                </a:lnTo>
                <a:lnTo>
                  <a:pt x="2299" y="1995"/>
                </a:lnTo>
                <a:lnTo>
                  <a:pt x="2317" y="1935"/>
                </a:lnTo>
                <a:lnTo>
                  <a:pt x="2327" y="1875"/>
                </a:lnTo>
                <a:lnTo>
                  <a:pt x="2328" y="1811"/>
                </a:lnTo>
                <a:lnTo>
                  <a:pt x="2320" y="1745"/>
                </a:lnTo>
                <a:lnTo>
                  <a:pt x="2303" y="1676"/>
                </a:lnTo>
                <a:lnTo>
                  <a:pt x="2279" y="1606"/>
                </a:lnTo>
                <a:lnTo>
                  <a:pt x="2263" y="1571"/>
                </a:lnTo>
                <a:lnTo>
                  <a:pt x="2209" y="1456"/>
                </a:lnTo>
                <a:lnTo>
                  <a:pt x="2334" y="1435"/>
                </a:lnTo>
                <a:lnTo>
                  <a:pt x="2380" y="1427"/>
                </a:lnTo>
                <a:lnTo>
                  <a:pt x="2472" y="1401"/>
                </a:lnTo>
                <a:lnTo>
                  <a:pt x="2564" y="1364"/>
                </a:lnTo>
                <a:lnTo>
                  <a:pt x="2653" y="1316"/>
                </a:lnTo>
                <a:lnTo>
                  <a:pt x="2736" y="1260"/>
                </a:lnTo>
                <a:lnTo>
                  <a:pt x="2809" y="1198"/>
                </a:lnTo>
                <a:lnTo>
                  <a:pt x="2868" y="1129"/>
                </a:lnTo>
                <a:lnTo>
                  <a:pt x="2911" y="1057"/>
                </a:lnTo>
                <a:lnTo>
                  <a:pt x="2924" y="1019"/>
                </a:lnTo>
                <a:lnTo>
                  <a:pt x="2938" y="962"/>
                </a:lnTo>
                <a:lnTo>
                  <a:pt x="2958" y="849"/>
                </a:lnTo>
                <a:lnTo>
                  <a:pt x="2964" y="737"/>
                </a:lnTo>
                <a:lnTo>
                  <a:pt x="2955" y="624"/>
                </a:lnTo>
                <a:lnTo>
                  <a:pt x="2933" y="508"/>
                </a:lnTo>
                <a:lnTo>
                  <a:pt x="2897" y="392"/>
                </a:lnTo>
                <a:lnTo>
                  <a:pt x="2846" y="273"/>
                </a:lnTo>
                <a:lnTo>
                  <a:pt x="2780" y="149"/>
                </a:lnTo>
                <a:lnTo>
                  <a:pt x="2741" y="86"/>
                </a:lnTo>
                <a:lnTo>
                  <a:pt x="2700" y="108"/>
                </a:lnTo>
                <a:lnTo>
                  <a:pt x="2609" y="144"/>
                </a:lnTo>
                <a:lnTo>
                  <a:pt x="2562" y="160"/>
                </a:lnTo>
                <a:lnTo>
                  <a:pt x="2507" y="174"/>
                </a:lnTo>
                <a:lnTo>
                  <a:pt x="2394" y="195"/>
                </a:lnTo>
                <a:lnTo>
                  <a:pt x="2279" y="201"/>
                </a:lnTo>
                <a:lnTo>
                  <a:pt x="2162" y="193"/>
                </a:lnTo>
                <a:lnTo>
                  <a:pt x="2044" y="174"/>
                </a:lnTo>
                <a:lnTo>
                  <a:pt x="1923" y="140"/>
                </a:lnTo>
                <a:lnTo>
                  <a:pt x="1802" y="95"/>
                </a:lnTo>
                <a:lnTo>
                  <a:pt x="1679" y="35"/>
                </a:lnTo>
                <a:lnTo>
                  <a:pt x="1616" y="0"/>
                </a:lnTo>
                <a:lnTo>
                  <a:pt x="1576" y="69"/>
                </a:lnTo>
                <a:lnTo>
                  <a:pt x="1485" y="195"/>
                </a:lnTo>
                <a:lnTo>
                  <a:pt x="1409" y="284"/>
                </a:lnTo>
                <a:lnTo>
                  <a:pt x="1318" y="374"/>
                </a:lnTo>
                <a:lnTo>
                  <a:pt x="1213" y="457"/>
                </a:lnTo>
                <a:lnTo>
                  <a:pt x="1094" y="530"/>
                </a:lnTo>
                <a:lnTo>
                  <a:pt x="960" y="589"/>
                </a:lnTo>
                <a:lnTo>
                  <a:pt x="888" y="611"/>
                </a:lnTo>
                <a:lnTo>
                  <a:pt x="804" y="630"/>
                </a:lnTo>
                <a:lnTo>
                  <a:pt x="636" y="652"/>
                </a:lnTo>
                <a:lnTo>
                  <a:pt x="553" y="654"/>
                </a:lnTo>
                <a:lnTo>
                  <a:pt x="506" y="654"/>
                </a:lnTo>
                <a:lnTo>
                  <a:pt x="410" y="646"/>
                </a:lnTo>
                <a:lnTo>
                  <a:pt x="362" y="641"/>
                </a:lnTo>
                <a:lnTo>
                  <a:pt x="324" y="655"/>
                </a:lnTo>
                <a:lnTo>
                  <a:pt x="258" y="691"/>
                </a:lnTo>
                <a:lnTo>
                  <a:pt x="200" y="738"/>
                </a:lnTo>
                <a:lnTo>
                  <a:pt x="149" y="792"/>
                </a:lnTo>
                <a:lnTo>
                  <a:pt x="108" y="854"/>
                </a:lnTo>
                <a:lnTo>
                  <a:pt x="73" y="922"/>
                </a:lnTo>
                <a:lnTo>
                  <a:pt x="45" y="994"/>
                </a:lnTo>
                <a:lnTo>
                  <a:pt x="26" y="1071"/>
                </a:lnTo>
                <a:lnTo>
                  <a:pt x="5" y="1190"/>
                </a:lnTo>
                <a:lnTo>
                  <a:pt x="0" y="1352"/>
                </a:lnTo>
                <a:lnTo>
                  <a:pt x="13" y="1509"/>
                </a:lnTo>
                <a:lnTo>
                  <a:pt x="41" y="1650"/>
                </a:lnTo>
                <a:lnTo>
                  <a:pt x="62" y="1711"/>
                </a:lnTo>
                <a:lnTo>
                  <a:pt x="150" y="1679"/>
                </a:lnTo>
                <a:lnTo>
                  <a:pt x="299" y="1635"/>
                </a:lnTo>
                <a:lnTo>
                  <a:pt x="406" y="1610"/>
                </a:lnTo>
                <a:lnTo>
                  <a:pt x="516" y="1593"/>
                </a:lnTo>
                <a:lnTo>
                  <a:pt x="630" y="1584"/>
                </a:lnTo>
                <a:lnTo>
                  <a:pt x="747" y="1584"/>
                </a:lnTo>
                <a:lnTo>
                  <a:pt x="865" y="1596"/>
                </a:lnTo>
                <a:lnTo>
                  <a:pt x="923" y="1608"/>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6" name="Freeform 5"/>
          <p:cNvSpPr>
            <a:spLocks/>
          </p:cNvSpPr>
          <p:nvPr/>
        </p:nvSpPr>
        <p:spPr bwMode="auto">
          <a:xfrm>
            <a:off x="4006827" y="1794979"/>
            <a:ext cx="1989778" cy="2589900"/>
          </a:xfrm>
          <a:custGeom>
            <a:avLst/>
            <a:gdLst>
              <a:gd name="T0" fmla="*/ 672 w 4244"/>
              <a:gd name="T1" fmla="*/ 2663 h 5525"/>
              <a:gd name="T2" fmla="*/ 1010 w 4244"/>
              <a:gd name="T3" fmla="*/ 2349 h 5525"/>
              <a:gd name="T4" fmla="*/ 1181 w 4244"/>
              <a:gd name="T5" fmla="*/ 2037 h 5525"/>
              <a:gd name="T6" fmla="*/ 1566 w 4244"/>
              <a:gd name="T7" fmla="*/ 2251 h 5525"/>
              <a:gd name="T8" fmla="*/ 1999 w 4244"/>
              <a:gd name="T9" fmla="*/ 2321 h 5525"/>
              <a:gd name="T10" fmla="*/ 2258 w 4244"/>
              <a:gd name="T11" fmla="*/ 2251 h 5525"/>
              <a:gd name="T12" fmla="*/ 2659 w 4244"/>
              <a:gd name="T13" fmla="*/ 1924 h 5525"/>
              <a:gd name="T14" fmla="*/ 2801 w 4244"/>
              <a:gd name="T15" fmla="*/ 1617 h 5525"/>
              <a:gd name="T16" fmla="*/ 2661 w 4244"/>
              <a:gd name="T17" fmla="*/ 1234 h 5525"/>
              <a:gd name="T18" fmla="*/ 2933 w 4244"/>
              <a:gd name="T19" fmla="*/ 1451 h 5525"/>
              <a:gd name="T20" fmla="*/ 3141 w 4244"/>
              <a:gd name="T21" fmla="*/ 1733 h 5525"/>
              <a:gd name="T22" fmla="*/ 3396 w 4244"/>
              <a:gd name="T23" fmla="*/ 1845 h 5525"/>
              <a:gd name="T24" fmla="*/ 3816 w 4244"/>
              <a:gd name="T25" fmla="*/ 1787 h 5525"/>
              <a:gd name="T26" fmla="*/ 3724 w 4244"/>
              <a:gd name="T27" fmla="*/ 2017 h 5525"/>
              <a:gd name="T28" fmla="*/ 3456 w 4244"/>
              <a:gd name="T29" fmla="*/ 2043 h 5525"/>
              <a:gd name="T30" fmla="*/ 3159 w 4244"/>
              <a:gd name="T31" fmla="*/ 1971 h 5525"/>
              <a:gd name="T32" fmla="*/ 2929 w 4244"/>
              <a:gd name="T33" fmla="*/ 1875 h 5525"/>
              <a:gd name="T34" fmla="*/ 2587 w 4244"/>
              <a:gd name="T35" fmla="*/ 2270 h 5525"/>
              <a:gd name="T36" fmla="*/ 2696 w 4244"/>
              <a:gd name="T37" fmla="*/ 2576 h 5525"/>
              <a:gd name="T38" fmla="*/ 2797 w 4244"/>
              <a:gd name="T39" fmla="*/ 3142 h 5525"/>
              <a:gd name="T40" fmla="*/ 2703 w 4244"/>
              <a:gd name="T41" fmla="*/ 3505 h 5525"/>
              <a:gd name="T42" fmla="*/ 2445 w 4244"/>
              <a:gd name="T43" fmla="*/ 3766 h 5525"/>
              <a:gd name="T44" fmla="*/ 2305 w 4244"/>
              <a:gd name="T45" fmla="*/ 3925 h 5525"/>
              <a:gd name="T46" fmla="*/ 2836 w 4244"/>
              <a:gd name="T47" fmla="*/ 4153 h 5525"/>
              <a:gd name="T48" fmla="*/ 3222 w 4244"/>
              <a:gd name="T49" fmla="*/ 4136 h 5525"/>
              <a:gd name="T50" fmla="*/ 3483 w 4244"/>
              <a:gd name="T51" fmla="*/ 3968 h 5525"/>
              <a:gd name="T52" fmla="*/ 3682 w 4244"/>
              <a:gd name="T53" fmla="*/ 3641 h 5525"/>
              <a:gd name="T54" fmla="*/ 3821 w 4244"/>
              <a:gd name="T55" fmla="*/ 3807 h 5525"/>
              <a:gd name="T56" fmla="*/ 3532 w 4244"/>
              <a:gd name="T57" fmla="*/ 4182 h 5525"/>
              <a:gd name="T58" fmla="*/ 3286 w 4244"/>
              <a:gd name="T59" fmla="*/ 4318 h 5525"/>
              <a:gd name="T60" fmla="*/ 2961 w 4244"/>
              <a:gd name="T61" fmla="*/ 4362 h 5525"/>
              <a:gd name="T62" fmla="*/ 2552 w 4244"/>
              <a:gd name="T63" fmla="*/ 4266 h 5525"/>
              <a:gd name="T64" fmla="*/ 2158 w 4244"/>
              <a:gd name="T65" fmla="*/ 4059 h 5525"/>
              <a:gd name="T66" fmla="*/ 2092 w 4244"/>
              <a:gd name="T67" fmla="*/ 4449 h 5525"/>
              <a:gd name="T68" fmla="*/ 1930 w 4244"/>
              <a:gd name="T69" fmla="*/ 4646 h 5525"/>
              <a:gd name="T70" fmla="*/ 1683 w 4244"/>
              <a:gd name="T71" fmla="*/ 4817 h 5525"/>
              <a:gd name="T72" fmla="*/ 2183 w 4244"/>
              <a:gd name="T73" fmla="*/ 5004 h 5525"/>
              <a:gd name="T74" fmla="*/ 2415 w 4244"/>
              <a:gd name="T75" fmla="*/ 5230 h 5525"/>
              <a:gd name="T76" fmla="*/ 2574 w 4244"/>
              <a:gd name="T77" fmla="*/ 5525 h 5525"/>
              <a:gd name="T78" fmla="*/ 2778 w 4244"/>
              <a:gd name="T79" fmla="*/ 5198 h 5525"/>
              <a:gd name="T80" fmla="*/ 3135 w 4244"/>
              <a:gd name="T81" fmla="*/ 4928 h 5525"/>
              <a:gd name="T82" fmla="*/ 3510 w 4244"/>
              <a:gd name="T83" fmla="*/ 4819 h 5525"/>
              <a:gd name="T84" fmla="*/ 4045 w 4244"/>
              <a:gd name="T85" fmla="*/ 4876 h 5525"/>
              <a:gd name="T86" fmla="*/ 4244 w 4244"/>
              <a:gd name="T87" fmla="*/ 1001 h 5525"/>
              <a:gd name="T88" fmla="*/ 4179 w 4244"/>
              <a:gd name="T89" fmla="*/ 594 h 5525"/>
              <a:gd name="T90" fmla="*/ 4009 w 4244"/>
              <a:gd name="T91" fmla="*/ 271 h 5525"/>
              <a:gd name="T92" fmla="*/ 3734 w 4244"/>
              <a:gd name="T93" fmla="*/ 64 h 5525"/>
              <a:gd name="T94" fmla="*/ 3406 w 4244"/>
              <a:gd name="T95" fmla="*/ 0 h 5525"/>
              <a:gd name="T96" fmla="*/ 3068 w 4244"/>
              <a:gd name="T97" fmla="*/ 61 h 5525"/>
              <a:gd name="T98" fmla="*/ 2762 w 4244"/>
              <a:gd name="T99" fmla="*/ 239 h 5525"/>
              <a:gd name="T100" fmla="*/ 2437 w 4244"/>
              <a:gd name="T101" fmla="*/ 660 h 5525"/>
              <a:gd name="T102" fmla="*/ 2106 w 4244"/>
              <a:gd name="T103" fmla="*/ 630 h 5525"/>
              <a:gd name="T104" fmla="*/ 1644 w 4244"/>
              <a:gd name="T105" fmla="*/ 734 h 5525"/>
              <a:gd name="T106" fmla="*/ 1286 w 4244"/>
              <a:gd name="T107" fmla="*/ 1018 h 5525"/>
              <a:gd name="T108" fmla="*/ 1094 w 4244"/>
              <a:gd name="T109" fmla="*/ 1378 h 5525"/>
              <a:gd name="T110" fmla="*/ 914 w 4244"/>
              <a:gd name="T111" fmla="*/ 1512 h 5525"/>
              <a:gd name="T112" fmla="*/ 508 w 4244"/>
              <a:gd name="T113" fmla="*/ 1670 h 5525"/>
              <a:gd name="T114" fmla="*/ 191 w 4244"/>
              <a:gd name="T115" fmla="*/ 2004 h 5525"/>
              <a:gd name="T116" fmla="*/ 17 w 4244"/>
              <a:gd name="T117" fmla="*/ 2450 h 5525"/>
              <a:gd name="T118" fmla="*/ 65 w 4244"/>
              <a:gd name="T119" fmla="*/ 2768 h 5525"/>
              <a:gd name="T120" fmla="*/ 484 w 4244"/>
              <a:gd name="T121" fmla="*/ 2740 h 5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44" h="5525">
                <a:moveTo>
                  <a:pt x="484" y="2740"/>
                </a:moveTo>
                <a:lnTo>
                  <a:pt x="524" y="2729"/>
                </a:lnTo>
                <a:lnTo>
                  <a:pt x="600" y="2699"/>
                </a:lnTo>
                <a:lnTo>
                  <a:pt x="672" y="2663"/>
                </a:lnTo>
                <a:lnTo>
                  <a:pt x="738" y="2621"/>
                </a:lnTo>
                <a:lnTo>
                  <a:pt x="827" y="2551"/>
                </a:lnTo>
                <a:lnTo>
                  <a:pt x="929" y="2450"/>
                </a:lnTo>
                <a:lnTo>
                  <a:pt x="1010" y="2349"/>
                </a:lnTo>
                <a:lnTo>
                  <a:pt x="1072" y="2257"/>
                </a:lnTo>
                <a:lnTo>
                  <a:pt x="1128" y="2157"/>
                </a:lnTo>
                <a:lnTo>
                  <a:pt x="1136" y="2140"/>
                </a:lnTo>
                <a:lnTo>
                  <a:pt x="1181" y="2037"/>
                </a:lnTo>
                <a:lnTo>
                  <a:pt x="1276" y="2099"/>
                </a:lnTo>
                <a:lnTo>
                  <a:pt x="1335" y="2136"/>
                </a:lnTo>
                <a:lnTo>
                  <a:pt x="1452" y="2200"/>
                </a:lnTo>
                <a:lnTo>
                  <a:pt x="1566" y="2251"/>
                </a:lnTo>
                <a:lnTo>
                  <a:pt x="1677" y="2288"/>
                </a:lnTo>
                <a:lnTo>
                  <a:pt x="1788" y="2313"/>
                </a:lnTo>
                <a:lnTo>
                  <a:pt x="1894" y="2323"/>
                </a:lnTo>
                <a:lnTo>
                  <a:pt x="1999" y="2321"/>
                </a:lnTo>
                <a:lnTo>
                  <a:pt x="2101" y="2304"/>
                </a:lnTo>
                <a:lnTo>
                  <a:pt x="2152" y="2291"/>
                </a:lnTo>
                <a:lnTo>
                  <a:pt x="2188" y="2279"/>
                </a:lnTo>
                <a:lnTo>
                  <a:pt x="2258" y="2251"/>
                </a:lnTo>
                <a:lnTo>
                  <a:pt x="2357" y="2199"/>
                </a:lnTo>
                <a:lnTo>
                  <a:pt x="2473" y="2114"/>
                </a:lnTo>
                <a:lnTo>
                  <a:pt x="2574" y="2021"/>
                </a:lnTo>
                <a:lnTo>
                  <a:pt x="2659" y="1924"/>
                </a:lnTo>
                <a:lnTo>
                  <a:pt x="2727" y="1831"/>
                </a:lnTo>
                <a:lnTo>
                  <a:pt x="2802" y="1711"/>
                </a:lnTo>
                <a:lnTo>
                  <a:pt x="2828" y="1662"/>
                </a:lnTo>
                <a:lnTo>
                  <a:pt x="2801" y="1617"/>
                </a:lnTo>
                <a:lnTo>
                  <a:pt x="2753" y="1520"/>
                </a:lnTo>
                <a:lnTo>
                  <a:pt x="2712" y="1413"/>
                </a:lnTo>
                <a:lnTo>
                  <a:pt x="2675" y="1297"/>
                </a:lnTo>
                <a:lnTo>
                  <a:pt x="2661" y="1234"/>
                </a:lnTo>
                <a:lnTo>
                  <a:pt x="2848" y="1190"/>
                </a:lnTo>
                <a:lnTo>
                  <a:pt x="2862" y="1247"/>
                </a:lnTo>
                <a:lnTo>
                  <a:pt x="2894" y="1355"/>
                </a:lnTo>
                <a:lnTo>
                  <a:pt x="2933" y="1451"/>
                </a:lnTo>
                <a:lnTo>
                  <a:pt x="2976" y="1538"/>
                </a:lnTo>
                <a:lnTo>
                  <a:pt x="3025" y="1613"/>
                </a:lnTo>
                <a:lnTo>
                  <a:pt x="3081" y="1679"/>
                </a:lnTo>
                <a:lnTo>
                  <a:pt x="3141" y="1733"/>
                </a:lnTo>
                <a:lnTo>
                  <a:pt x="3205" y="1779"/>
                </a:lnTo>
                <a:lnTo>
                  <a:pt x="3240" y="1797"/>
                </a:lnTo>
                <a:lnTo>
                  <a:pt x="3292" y="1819"/>
                </a:lnTo>
                <a:lnTo>
                  <a:pt x="3396" y="1845"/>
                </a:lnTo>
                <a:lnTo>
                  <a:pt x="3497" y="1851"/>
                </a:lnTo>
                <a:lnTo>
                  <a:pt x="3592" y="1845"/>
                </a:lnTo>
                <a:lnTo>
                  <a:pt x="3715" y="1822"/>
                </a:lnTo>
                <a:lnTo>
                  <a:pt x="3816" y="1787"/>
                </a:lnTo>
                <a:lnTo>
                  <a:pt x="3826" y="1781"/>
                </a:lnTo>
                <a:lnTo>
                  <a:pt x="3909" y="1954"/>
                </a:lnTo>
                <a:lnTo>
                  <a:pt x="3881" y="1968"/>
                </a:lnTo>
                <a:lnTo>
                  <a:pt x="3724" y="2017"/>
                </a:lnTo>
                <a:lnTo>
                  <a:pt x="3618" y="2035"/>
                </a:lnTo>
                <a:lnTo>
                  <a:pt x="3537" y="2043"/>
                </a:lnTo>
                <a:lnTo>
                  <a:pt x="3496" y="2043"/>
                </a:lnTo>
                <a:lnTo>
                  <a:pt x="3456" y="2043"/>
                </a:lnTo>
                <a:lnTo>
                  <a:pt x="3373" y="2035"/>
                </a:lnTo>
                <a:lnTo>
                  <a:pt x="3288" y="2017"/>
                </a:lnTo>
                <a:lnTo>
                  <a:pt x="3202" y="1990"/>
                </a:lnTo>
                <a:lnTo>
                  <a:pt x="3159" y="1971"/>
                </a:lnTo>
                <a:lnTo>
                  <a:pt x="3104" y="1942"/>
                </a:lnTo>
                <a:lnTo>
                  <a:pt x="3003" y="1869"/>
                </a:lnTo>
                <a:lnTo>
                  <a:pt x="2958" y="1827"/>
                </a:lnTo>
                <a:lnTo>
                  <a:pt x="2929" y="1875"/>
                </a:lnTo>
                <a:lnTo>
                  <a:pt x="2852" y="1990"/>
                </a:lnTo>
                <a:lnTo>
                  <a:pt x="2749" y="2114"/>
                </a:lnTo>
                <a:lnTo>
                  <a:pt x="2656" y="2209"/>
                </a:lnTo>
                <a:lnTo>
                  <a:pt x="2587" y="2270"/>
                </a:lnTo>
                <a:lnTo>
                  <a:pt x="2550" y="2298"/>
                </a:lnTo>
                <a:lnTo>
                  <a:pt x="2581" y="2349"/>
                </a:lnTo>
                <a:lnTo>
                  <a:pt x="2640" y="2458"/>
                </a:lnTo>
                <a:lnTo>
                  <a:pt x="2696" y="2576"/>
                </a:lnTo>
                <a:lnTo>
                  <a:pt x="2744" y="2704"/>
                </a:lnTo>
                <a:lnTo>
                  <a:pt x="2779" y="2842"/>
                </a:lnTo>
                <a:lnTo>
                  <a:pt x="2797" y="2988"/>
                </a:lnTo>
                <a:lnTo>
                  <a:pt x="2797" y="3142"/>
                </a:lnTo>
                <a:lnTo>
                  <a:pt x="2775" y="3303"/>
                </a:lnTo>
                <a:lnTo>
                  <a:pt x="2753" y="3387"/>
                </a:lnTo>
                <a:lnTo>
                  <a:pt x="2740" y="3427"/>
                </a:lnTo>
                <a:lnTo>
                  <a:pt x="2703" y="3505"/>
                </a:lnTo>
                <a:lnTo>
                  <a:pt x="2652" y="3578"/>
                </a:lnTo>
                <a:lnTo>
                  <a:pt x="2591" y="3646"/>
                </a:lnTo>
                <a:lnTo>
                  <a:pt x="2521" y="3709"/>
                </a:lnTo>
                <a:lnTo>
                  <a:pt x="2445" y="3766"/>
                </a:lnTo>
                <a:lnTo>
                  <a:pt x="2362" y="3816"/>
                </a:lnTo>
                <a:lnTo>
                  <a:pt x="2276" y="3859"/>
                </a:lnTo>
                <a:lnTo>
                  <a:pt x="2232" y="3877"/>
                </a:lnTo>
                <a:lnTo>
                  <a:pt x="2305" y="3925"/>
                </a:lnTo>
                <a:lnTo>
                  <a:pt x="2446" y="4007"/>
                </a:lnTo>
                <a:lnTo>
                  <a:pt x="2582" y="4072"/>
                </a:lnTo>
                <a:lnTo>
                  <a:pt x="2712" y="4121"/>
                </a:lnTo>
                <a:lnTo>
                  <a:pt x="2836" y="4153"/>
                </a:lnTo>
                <a:lnTo>
                  <a:pt x="2954" y="4170"/>
                </a:lnTo>
                <a:lnTo>
                  <a:pt x="3066" y="4169"/>
                </a:lnTo>
                <a:lnTo>
                  <a:pt x="3172" y="4152"/>
                </a:lnTo>
                <a:lnTo>
                  <a:pt x="3222" y="4136"/>
                </a:lnTo>
                <a:lnTo>
                  <a:pt x="3253" y="4125"/>
                </a:lnTo>
                <a:lnTo>
                  <a:pt x="3313" y="4098"/>
                </a:lnTo>
                <a:lnTo>
                  <a:pt x="3393" y="4047"/>
                </a:lnTo>
                <a:lnTo>
                  <a:pt x="3483" y="3968"/>
                </a:lnTo>
                <a:lnTo>
                  <a:pt x="3554" y="3882"/>
                </a:lnTo>
                <a:lnTo>
                  <a:pt x="3609" y="3798"/>
                </a:lnTo>
                <a:lnTo>
                  <a:pt x="3649" y="3723"/>
                </a:lnTo>
                <a:lnTo>
                  <a:pt x="3682" y="3641"/>
                </a:lnTo>
                <a:lnTo>
                  <a:pt x="3686" y="3627"/>
                </a:lnTo>
                <a:lnTo>
                  <a:pt x="3870" y="3681"/>
                </a:lnTo>
                <a:lnTo>
                  <a:pt x="3864" y="3703"/>
                </a:lnTo>
                <a:lnTo>
                  <a:pt x="3821" y="3807"/>
                </a:lnTo>
                <a:lnTo>
                  <a:pt x="3773" y="3899"/>
                </a:lnTo>
                <a:lnTo>
                  <a:pt x="3704" y="4003"/>
                </a:lnTo>
                <a:lnTo>
                  <a:pt x="3615" y="4108"/>
                </a:lnTo>
                <a:lnTo>
                  <a:pt x="3532" y="4182"/>
                </a:lnTo>
                <a:lnTo>
                  <a:pt x="3470" y="4227"/>
                </a:lnTo>
                <a:lnTo>
                  <a:pt x="3401" y="4267"/>
                </a:lnTo>
                <a:lnTo>
                  <a:pt x="3326" y="4302"/>
                </a:lnTo>
                <a:lnTo>
                  <a:pt x="3286" y="4318"/>
                </a:lnTo>
                <a:lnTo>
                  <a:pt x="3218" y="4339"/>
                </a:lnTo>
                <a:lnTo>
                  <a:pt x="3080" y="4361"/>
                </a:lnTo>
                <a:lnTo>
                  <a:pt x="3008" y="4362"/>
                </a:lnTo>
                <a:lnTo>
                  <a:pt x="2961" y="4362"/>
                </a:lnTo>
                <a:lnTo>
                  <a:pt x="2862" y="4352"/>
                </a:lnTo>
                <a:lnTo>
                  <a:pt x="2762" y="4333"/>
                </a:lnTo>
                <a:lnTo>
                  <a:pt x="2659" y="4305"/>
                </a:lnTo>
                <a:lnTo>
                  <a:pt x="2552" y="4266"/>
                </a:lnTo>
                <a:lnTo>
                  <a:pt x="2442" y="4219"/>
                </a:lnTo>
                <a:lnTo>
                  <a:pt x="2331" y="4162"/>
                </a:lnTo>
                <a:lnTo>
                  <a:pt x="2217" y="4096"/>
                </a:lnTo>
                <a:lnTo>
                  <a:pt x="2158" y="4059"/>
                </a:lnTo>
                <a:lnTo>
                  <a:pt x="2165" y="4118"/>
                </a:lnTo>
                <a:lnTo>
                  <a:pt x="2161" y="4234"/>
                </a:lnTo>
                <a:lnTo>
                  <a:pt x="2136" y="4345"/>
                </a:lnTo>
                <a:lnTo>
                  <a:pt x="2092" y="4449"/>
                </a:lnTo>
                <a:lnTo>
                  <a:pt x="2061" y="4498"/>
                </a:lnTo>
                <a:lnTo>
                  <a:pt x="2043" y="4525"/>
                </a:lnTo>
                <a:lnTo>
                  <a:pt x="2001" y="4576"/>
                </a:lnTo>
                <a:lnTo>
                  <a:pt x="1930" y="4646"/>
                </a:lnTo>
                <a:lnTo>
                  <a:pt x="1817" y="4725"/>
                </a:lnTo>
                <a:lnTo>
                  <a:pt x="1688" y="4787"/>
                </a:lnTo>
                <a:lnTo>
                  <a:pt x="1616" y="4810"/>
                </a:lnTo>
                <a:lnTo>
                  <a:pt x="1683" y="4817"/>
                </a:lnTo>
                <a:lnTo>
                  <a:pt x="1817" y="4841"/>
                </a:lnTo>
                <a:lnTo>
                  <a:pt x="1953" y="4883"/>
                </a:lnTo>
                <a:lnTo>
                  <a:pt x="2086" y="4943"/>
                </a:lnTo>
                <a:lnTo>
                  <a:pt x="2183" y="5004"/>
                </a:lnTo>
                <a:lnTo>
                  <a:pt x="2245" y="5050"/>
                </a:lnTo>
                <a:lnTo>
                  <a:pt x="2305" y="5103"/>
                </a:lnTo>
                <a:lnTo>
                  <a:pt x="2362" y="5163"/>
                </a:lnTo>
                <a:lnTo>
                  <a:pt x="2415" y="5230"/>
                </a:lnTo>
                <a:lnTo>
                  <a:pt x="2465" y="5304"/>
                </a:lnTo>
                <a:lnTo>
                  <a:pt x="2513" y="5386"/>
                </a:lnTo>
                <a:lnTo>
                  <a:pt x="2556" y="5477"/>
                </a:lnTo>
                <a:lnTo>
                  <a:pt x="2574" y="5525"/>
                </a:lnTo>
                <a:lnTo>
                  <a:pt x="2596" y="5474"/>
                </a:lnTo>
                <a:lnTo>
                  <a:pt x="2647" y="5377"/>
                </a:lnTo>
                <a:lnTo>
                  <a:pt x="2708" y="5283"/>
                </a:lnTo>
                <a:lnTo>
                  <a:pt x="2778" y="5198"/>
                </a:lnTo>
                <a:lnTo>
                  <a:pt x="2856" y="5119"/>
                </a:lnTo>
                <a:lnTo>
                  <a:pt x="2941" y="5046"/>
                </a:lnTo>
                <a:lnTo>
                  <a:pt x="3034" y="4983"/>
                </a:lnTo>
                <a:lnTo>
                  <a:pt x="3135" y="4928"/>
                </a:lnTo>
                <a:lnTo>
                  <a:pt x="3187" y="4905"/>
                </a:lnTo>
                <a:lnTo>
                  <a:pt x="3251" y="4879"/>
                </a:lnTo>
                <a:lnTo>
                  <a:pt x="3379" y="4841"/>
                </a:lnTo>
                <a:lnTo>
                  <a:pt x="3510" y="4819"/>
                </a:lnTo>
                <a:lnTo>
                  <a:pt x="3644" y="4812"/>
                </a:lnTo>
                <a:lnTo>
                  <a:pt x="3777" y="4818"/>
                </a:lnTo>
                <a:lnTo>
                  <a:pt x="3912" y="4840"/>
                </a:lnTo>
                <a:lnTo>
                  <a:pt x="4045" y="4876"/>
                </a:lnTo>
                <a:lnTo>
                  <a:pt x="4179" y="4927"/>
                </a:lnTo>
                <a:lnTo>
                  <a:pt x="4244" y="4958"/>
                </a:lnTo>
                <a:lnTo>
                  <a:pt x="4244" y="1057"/>
                </a:lnTo>
                <a:lnTo>
                  <a:pt x="4244" y="1001"/>
                </a:lnTo>
                <a:lnTo>
                  <a:pt x="4237" y="893"/>
                </a:lnTo>
                <a:lnTo>
                  <a:pt x="4224" y="788"/>
                </a:lnTo>
                <a:lnTo>
                  <a:pt x="4205" y="689"/>
                </a:lnTo>
                <a:lnTo>
                  <a:pt x="4179" y="594"/>
                </a:lnTo>
                <a:lnTo>
                  <a:pt x="4146" y="503"/>
                </a:lnTo>
                <a:lnTo>
                  <a:pt x="4108" y="419"/>
                </a:lnTo>
                <a:lnTo>
                  <a:pt x="4062" y="341"/>
                </a:lnTo>
                <a:lnTo>
                  <a:pt x="4009" y="271"/>
                </a:lnTo>
                <a:lnTo>
                  <a:pt x="3951" y="207"/>
                </a:lnTo>
                <a:lnTo>
                  <a:pt x="3886" y="151"/>
                </a:lnTo>
                <a:lnTo>
                  <a:pt x="3813" y="103"/>
                </a:lnTo>
                <a:lnTo>
                  <a:pt x="3734" y="64"/>
                </a:lnTo>
                <a:lnTo>
                  <a:pt x="3649" y="33"/>
                </a:lnTo>
                <a:lnTo>
                  <a:pt x="3557" y="12"/>
                </a:lnTo>
                <a:lnTo>
                  <a:pt x="3458" y="2"/>
                </a:lnTo>
                <a:lnTo>
                  <a:pt x="3406" y="0"/>
                </a:lnTo>
                <a:lnTo>
                  <a:pt x="3353" y="2"/>
                </a:lnTo>
                <a:lnTo>
                  <a:pt x="3253" y="12"/>
                </a:lnTo>
                <a:lnTo>
                  <a:pt x="3158" y="33"/>
                </a:lnTo>
                <a:lnTo>
                  <a:pt x="3068" y="61"/>
                </a:lnTo>
                <a:lnTo>
                  <a:pt x="2984" y="98"/>
                </a:lnTo>
                <a:lnTo>
                  <a:pt x="2905" y="139"/>
                </a:lnTo>
                <a:lnTo>
                  <a:pt x="2831" y="187"/>
                </a:lnTo>
                <a:lnTo>
                  <a:pt x="2762" y="239"/>
                </a:lnTo>
                <a:lnTo>
                  <a:pt x="2670" y="323"/>
                </a:lnTo>
                <a:lnTo>
                  <a:pt x="2569" y="440"/>
                </a:lnTo>
                <a:lnTo>
                  <a:pt x="2491" y="555"/>
                </a:lnTo>
                <a:lnTo>
                  <a:pt x="2437" y="660"/>
                </a:lnTo>
                <a:lnTo>
                  <a:pt x="2421" y="704"/>
                </a:lnTo>
                <a:lnTo>
                  <a:pt x="2357" y="680"/>
                </a:lnTo>
                <a:lnTo>
                  <a:pt x="2231" y="645"/>
                </a:lnTo>
                <a:lnTo>
                  <a:pt x="2106" y="630"/>
                </a:lnTo>
                <a:lnTo>
                  <a:pt x="1985" y="633"/>
                </a:lnTo>
                <a:lnTo>
                  <a:pt x="1865" y="652"/>
                </a:lnTo>
                <a:lnTo>
                  <a:pt x="1753" y="686"/>
                </a:lnTo>
                <a:lnTo>
                  <a:pt x="1644" y="734"/>
                </a:lnTo>
                <a:lnTo>
                  <a:pt x="1543" y="791"/>
                </a:lnTo>
                <a:lnTo>
                  <a:pt x="1448" y="860"/>
                </a:lnTo>
                <a:lnTo>
                  <a:pt x="1362" y="935"/>
                </a:lnTo>
                <a:lnTo>
                  <a:pt x="1286" y="1018"/>
                </a:lnTo>
                <a:lnTo>
                  <a:pt x="1220" y="1105"/>
                </a:lnTo>
                <a:lnTo>
                  <a:pt x="1165" y="1194"/>
                </a:lnTo>
                <a:lnTo>
                  <a:pt x="1123" y="1286"/>
                </a:lnTo>
                <a:lnTo>
                  <a:pt x="1094" y="1378"/>
                </a:lnTo>
                <a:lnTo>
                  <a:pt x="1079" y="1468"/>
                </a:lnTo>
                <a:lnTo>
                  <a:pt x="1077" y="1510"/>
                </a:lnTo>
                <a:lnTo>
                  <a:pt x="1023" y="1507"/>
                </a:lnTo>
                <a:lnTo>
                  <a:pt x="914" y="1512"/>
                </a:lnTo>
                <a:lnTo>
                  <a:pt x="806" y="1531"/>
                </a:lnTo>
                <a:lnTo>
                  <a:pt x="703" y="1565"/>
                </a:lnTo>
                <a:lnTo>
                  <a:pt x="603" y="1612"/>
                </a:lnTo>
                <a:lnTo>
                  <a:pt x="508" y="1670"/>
                </a:lnTo>
                <a:lnTo>
                  <a:pt x="419" y="1740"/>
                </a:lnTo>
                <a:lnTo>
                  <a:pt x="335" y="1819"/>
                </a:lnTo>
                <a:lnTo>
                  <a:pt x="259" y="1907"/>
                </a:lnTo>
                <a:lnTo>
                  <a:pt x="191" y="2004"/>
                </a:lnTo>
                <a:lnTo>
                  <a:pt x="132" y="2108"/>
                </a:lnTo>
                <a:lnTo>
                  <a:pt x="82" y="2217"/>
                </a:lnTo>
                <a:lnTo>
                  <a:pt x="44" y="2332"/>
                </a:lnTo>
                <a:lnTo>
                  <a:pt x="17" y="2450"/>
                </a:lnTo>
                <a:lnTo>
                  <a:pt x="1" y="2573"/>
                </a:lnTo>
                <a:lnTo>
                  <a:pt x="0" y="2696"/>
                </a:lnTo>
                <a:lnTo>
                  <a:pt x="5" y="2760"/>
                </a:lnTo>
                <a:lnTo>
                  <a:pt x="65" y="2768"/>
                </a:lnTo>
                <a:lnTo>
                  <a:pt x="183" y="2775"/>
                </a:lnTo>
                <a:lnTo>
                  <a:pt x="303" y="2772"/>
                </a:lnTo>
                <a:lnTo>
                  <a:pt x="424" y="2755"/>
                </a:lnTo>
                <a:lnTo>
                  <a:pt x="484" y="274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7" name="Freeform 6"/>
          <p:cNvSpPr>
            <a:spLocks/>
          </p:cNvSpPr>
          <p:nvPr/>
        </p:nvSpPr>
        <p:spPr bwMode="auto">
          <a:xfrm>
            <a:off x="3701141" y="3713492"/>
            <a:ext cx="2295464" cy="2319845"/>
          </a:xfrm>
          <a:custGeom>
            <a:avLst/>
            <a:gdLst>
              <a:gd name="T0" fmla="*/ 3572 w 4897"/>
              <a:gd name="T1" fmla="*/ 1236 h 4951"/>
              <a:gd name="T2" fmla="*/ 3350 w 4897"/>
              <a:gd name="T3" fmla="*/ 1713 h 4951"/>
              <a:gd name="T4" fmla="*/ 2969 w 4897"/>
              <a:gd name="T5" fmla="*/ 1735 h 4951"/>
              <a:gd name="T6" fmla="*/ 2511 w 4897"/>
              <a:gd name="T7" fmla="*/ 1812 h 4951"/>
              <a:gd name="T8" fmla="*/ 2179 w 4897"/>
              <a:gd name="T9" fmla="*/ 2127 h 4951"/>
              <a:gd name="T10" fmla="*/ 2087 w 4897"/>
              <a:gd name="T11" fmla="*/ 2477 h 4951"/>
              <a:gd name="T12" fmla="*/ 2161 w 4897"/>
              <a:gd name="T13" fmla="*/ 2859 h 4951"/>
              <a:gd name="T14" fmla="*/ 2727 w 4897"/>
              <a:gd name="T15" fmla="*/ 2920 h 4951"/>
              <a:gd name="T16" fmla="*/ 3109 w 4897"/>
              <a:gd name="T17" fmla="*/ 3243 h 4951"/>
              <a:gd name="T18" fmla="*/ 3334 w 4897"/>
              <a:gd name="T19" fmla="*/ 3117 h 4951"/>
              <a:gd name="T20" fmla="*/ 3728 w 4897"/>
              <a:gd name="T21" fmla="*/ 3075 h 4951"/>
              <a:gd name="T22" fmla="*/ 4158 w 4897"/>
              <a:gd name="T23" fmla="*/ 3453 h 4951"/>
              <a:gd name="T24" fmla="*/ 3599 w 4897"/>
              <a:gd name="T25" fmla="*/ 3261 h 4951"/>
              <a:gd name="T26" fmla="*/ 3186 w 4897"/>
              <a:gd name="T27" fmla="*/ 3428 h 4951"/>
              <a:gd name="T28" fmla="*/ 2960 w 4897"/>
              <a:gd name="T29" fmla="*/ 3910 h 4951"/>
              <a:gd name="T30" fmla="*/ 2798 w 4897"/>
              <a:gd name="T31" fmla="*/ 4188 h 4951"/>
              <a:gd name="T32" fmla="*/ 2829 w 4897"/>
              <a:gd name="T33" fmla="*/ 3626 h 4951"/>
              <a:gd name="T34" fmla="*/ 2842 w 4897"/>
              <a:gd name="T35" fmla="*/ 3235 h 4951"/>
              <a:gd name="T36" fmla="*/ 2352 w 4897"/>
              <a:gd name="T37" fmla="*/ 3025 h 4951"/>
              <a:gd name="T38" fmla="*/ 1952 w 4897"/>
              <a:gd name="T39" fmla="*/ 3170 h 4951"/>
              <a:gd name="T40" fmla="*/ 1684 w 4897"/>
              <a:gd name="T41" fmla="*/ 3629 h 4951"/>
              <a:gd name="T42" fmla="*/ 1553 w 4897"/>
              <a:gd name="T43" fmla="*/ 3390 h 4951"/>
              <a:gd name="T44" fmla="*/ 1930 w 4897"/>
              <a:gd name="T45" fmla="*/ 2955 h 4951"/>
              <a:gd name="T46" fmla="*/ 1899 w 4897"/>
              <a:gd name="T47" fmla="*/ 2567 h 4951"/>
              <a:gd name="T48" fmla="*/ 1973 w 4897"/>
              <a:gd name="T49" fmla="*/ 2118 h 4951"/>
              <a:gd name="T50" fmla="*/ 2218 w 4897"/>
              <a:gd name="T51" fmla="*/ 1777 h 4951"/>
              <a:gd name="T52" fmla="*/ 2485 w 4897"/>
              <a:gd name="T53" fmla="*/ 1615 h 4951"/>
              <a:gd name="T54" fmla="*/ 2920 w 4897"/>
              <a:gd name="T55" fmla="*/ 1541 h 4951"/>
              <a:gd name="T56" fmla="*/ 2929 w 4897"/>
              <a:gd name="T57" fmla="*/ 1280 h 4951"/>
              <a:gd name="T58" fmla="*/ 2548 w 4897"/>
              <a:gd name="T59" fmla="*/ 978 h 4951"/>
              <a:gd name="T60" fmla="*/ 1921 w 4897"/>
              <a:gd name="T61" fmla="*/ 921 h 4951"/>
              <a:gd name="T62" fmla="*/ 1759 w 4897"/>
              <a:gd name="T63" fmla="*/ 739 h 4951"/>
              <a:gd name="T64" fmla="*/ 1652 w 4897"/>
              <a:gd name="T65" fmla="*/ 354 h 4951"/>
              <a:gd name="T66" fmla="*/ 1363 w 4897"/>
              <a:gd name="T67" fmla="*/ 85 h 4951"/>
              <a:gd name="T68" fmla="*/ 1001 w 4897"/>
              <a:gd name="T69" fmla="*/ 0 h 4951"/>
              <a:gd name="T70" fmla="*/ 400 w 4897"/>
              <a:gd name="T71" fmla="*/ 128 h 4951"/>
              <a:gd name="T72" fmla="*/ 119 w 4897"/>
              <a:gd name="T73" fmla="*/ 433 h 4951"/>
              <a:gd name="T74" fmla="*/ 0 w 4897"/>
              <a:gd name="T75" fmla="*/ 961 h 4951"/>
              <a:gd name="T76" fmla="*/ 166 w 4897"/>
              <a:gd name="T77" fmla="*/ 1520 h 4951"/>
              <a:gd name="T78" fmla="*/ 332 w 4897"/>
              <a:gd name="T79" fmla="*/ 1896 h 4951"/>
              <a:gd name="T80" fmla="*/ 394 w 4897"/>
              <a:gd name="T81" fmla="*/ 2334 h 4951"/>
              <a:gd name="T82" fmla="*/ 796 w 4897"/>
              <a:gd name="T83" fmla="*/ 2816 h 4951"/>
              <a:gd name="T84" fmla="*/ 936 w 4897"/>
              <a:gd name="T85" fmla="*/ 3380 h 4951"/>
              <a:gd name="T86" fmla="*/ 1370 w 4897"/>
              <a:gd name="T87" fmla="*/ 3935 h 4951"/>
              <a:gd name="T88" fmla="*/ 1923 w 4897"/>
              <a:gd name="T89" fmla="*/ 4189 h 4951"/>
              <a:gd name="T90" fmla="*/ 2256 w 4897"/>
              <a:gd name="T91" fmla="*/ 4318 h 4951"/>
              <a:gd name="T92" fmla="*/ 2657 w 4897"/>
              <a:gd name="T93" fmla="*/ 4677 h 4951"/>
              <a:gd name="T94" fmla="*/ 3194 w 4897"/>
              <a:gd name="T95" fmla="*/ 4900 h 4951"/>
              <a:gd name="T96" fmla="*/ 3778 w 4897"/>
              <a:gd name="T97" fmla="*/ 4943 h 4951"/>
              <a:gd name="T98" fmla="*/ 4317 w 4897"/>
              <a:gd name="T99" fmla="*/ 4762 h 4951"/>
              <a:gd name="T100" fmla="*/ 4720 w 4897"/>
              <a:gd name="T101" fmla="*/ 4312 h 4951"/>
              <a:gd name="T102" fmla="*/ 4897 w 4897"/>
              <a:gd name="T103" fmla="*/ 3551 h 4951"/>
              <a:gd name="T104" fmla="*/ 4588 w 4897"/>
              <a:gd name="T105" fmla="*/ 954 h 4951"/>
              <a:gd name="T106" fmla="*/ 3974 w 4897"/>
              <a:gd name="T107" fmla="*/ 968 h 4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97" h="4951">
                <a:moveTo>
                  <a:pt x="3916" y="991"/>
                </a:moveTo>
                <a:lnTo>
                  <a:pt x="3858" y="1017"/>
                </a:lnTo>
                <a:lnTo>
                  <a:pt x="3754" y="1078"/>
                </a:lnTo>
                <a:lnTo>
                  <a:pt x="3658" y="1152"/>
                </a:lnTo>
                <a:lnTo>
                  <a:pt x="3572" y="1236"/>
                </a:lnTo>
                <a:lnTo>
                  <a:pt x="3499" y="1330"/>
                </a:lnTo>
                <a:lnTo>
                  <a:pt x="3439" y="1432"/>
                </a:lnTo>
                <a:lnTo>
                  <a:pt x="3392" y="1540"/>
                </a:lnTo>
                <a:lnTo>
                  <a:pt x="3361" y="1655"/>
                </a:lnTo>
                <a:lnTo>
                  <a:pt x="3350" y="1713"/>
                </a:lnTo>
                <a:lnTo>
                  <a:pt x="3335" y="1834"/>
                </a:lnTo>
                <a:lnTo>
                  <a:pt x="3221" y="1790"/>
                </a:lnTo>
                <a:lnTo>
                  <a:pt x="3173" y="1772"/>
                </a:lnTo>
                <a:lnTo>
                  <a:pt x="3072" y="1747"/>
                </a:lnTo>
                <a:lnTo>
                  <a:pt x="2969" y="1735"/>
                </a:lnTo>
                <a:lnTo>
                  <a:pt x="2867" y="1733"/>
                </a:lnTo>
                <a:lnTo>
                  <a:pt x="2768" y="1740"/>
                </a:lnTo>
                <a:lnTo>
                  <a:pt x="2674" y="1757"/>
                </a:lnTo>
                <a:lnTo>
                  <a:pt x="2587" y="1781"/>
                </a:lnTo>
                <a:lnTo>
                  <a:pt x="2511" y="1812"/>
                </a:lnTo>
                <a:lnTo>
                  <a:pt x="2476" y="1829"/>
                </a:lnTo>
                <a:lnTo>
                  <a:pt x="2421" y="1861"/>
                </a:lnTo>
                <a:lnTo>
                  <a:pt x="2320" y="1941"/>
                </a:lnTo>
                <a:lnTo>
                  <a:pt x="2233" y="2040"/>
                </a:lnTo>
                <a:lnTo>
                  <a:pt x="2179" y="2127"/>
                </a:lnTo>
                <a:lnTo>
                  <a:pt x="2149" y="2189"/>
                </a:lnTo>
                <a:lnTo>
                  <a:pt x="2124" y="2256"/>
                </a:lnTo>
                <a:lnTo>
                  <a:pt x="2105" y="2326"/>
                </a:lnTo>
                <a:lnTo>
                  <a:pt x="2093" y="2399"/>
                </a:lnTo>
                <a:lnTo>
                  <a:pt x="2087" y="2477"/>
                </a:lnTo>
                <a:lnTo>
                  <a:pt x="2089" y="2557"/>
                </a:lnTo>
                <a:lnTo>
                  <a:pt x="2098" y="2640"/>
                </a:lnTo>
                <a:lnTo>
                  <a:pt x="2116" y="2726"/>
                </a:lnTo>
                <a:lnTo>
                  <a:pt x="2144" y="2814"/>
                </a:lnTo>
                <a:lnTo>
                  <a:pt x="2161" y="2859"/>
                </a:lnTo>
                <a:lnTo>
                  <a:pt x="2225" y="2845"/>
                </a:lnTo>
                <a:lnTo>
                  <a:pt x="2355" y="2833"/>
                </a:lnTo>
                <a:lnTo>
                  <a:pt x="2482" y="2842"/>
                </a:lnTo>
                <a:lnTo>
                  <a:pt x="2606" y="2871"/>
                </a:lnTo>
                <a:lnTo>
                  <a:pt x="2727" y="2920"/>
                </a:lnTo>
                <a:lnTo>
                  <a:pt x="2842" y="2989"/>
                </a:lnTo>
                <a:lnTo>
                  <a:pt x="2954" y="3077"/>
                </a:lnTo>
                <a:lnTo>
                  <a:pt x="3059" y="3183"/>
                </a:lnTo>
                <a:lnTo>
                  <a:pt x="3108" y="3244"/>
                </a:lnTo>
                <a:lnTo>
                  <a:pt x="3109" y="3243"/>
                </a:lnTo>
                <a:lnTo>
                  <a:pt x="3111" y="3241"/>
                </a:lnTo>
                <a:lnTo>
                  <a:pt x="3142" y="3218"/>
                </a:lnTo>
                <a:lnTo>
                  <a:pt x="3204" y="3178"/>
                </a:lnTo>
                <a:lnTo>
                  <a:pt x="3267" y="3144"/>
                </a:lnTo>
                <a:lnTo>
                  <a:pt x="3334" y="3117"/>
                </a:lnTo>
                <a:lnTo>
                  <a:pt x="3402" y="3095"/>
                </a:lnTo>
                <a:lnTo>
                  <a:pt x="3472" y="3079"/>
                </a:lnTo>
                <a:lnTo>
                  <a:pt x="3544" y="3072"/>
                </a:lnTo>
                <a:lnTo>
                  <a:pt x="3616" y="3068"/>
                </a:lnTo>
                <a:lnTo>
                  <a:pt x="3728" y="3075"/>
                </a:lnTo>
                <a:lnTo>
                  <a:pt x="3879" y="3107"/>
                </a:lnTo>
                <a:lnTo>
                  <a:pt x="4033" y="3162"/>
                </a:lnTo>
                <a:lnTo>
                  <a:pt x="4189" y="3244"/>
                </a:lnTo>
                <a:lnTo>
                  <a:pt x="4267" y="3295"/>
                </a:lnTo>
                <a:lnTo>
                  <a:pt x="4158" y="3453"/>
                </a:lnTo>
                <a:lnTo>
                  <a:pt x="4094" y="3411"/>
                </a:lnTo>
                <a:lnTo>
                  <a:pt x="3967" y="3344"/>
                </a:lnTo>
                <a:lnTo>
                  <a:pt x="3842" y="3297"/>
                </a:lnTo>
                <a:lnTo>
                  <a:pt x="3719" y="3269"/>
                </a:lnTo>
                <a:lnTo>
                  <a:pt x="3599" y="3261"/>
                </a:lnTo>
                <a:lnTo>
                  <a:pt x="3485" y="3274"/>
                </a:lnTo>
                <a:lnTo>
                  <a:pt x="3378" y="3306"/>
                </a:lnTo>
                <a:lnTo>
                  <a:pt x="3277" y="3358"/>
                </a:lnTo>
                <a:lnTo>
                  <a:pt x="3229" y="3393"/>
                </a:lnTo>
                <a:lnTo>
                  <a:pt x="3186" y="3428"/>
                </a:lnTo>
                <a:lnTo>
                  <a:pt x="3112" y="3508"/>
                </a:lnTo>
                <a:lnTo>
                  <a:pt x="3052" y="3599"/>
                </a:lnTo>
                <a:lnTo>
                  <a:pt x="3006" y="3698"/>
                </a:lnTo>
                <a:lnTo>
                  <a:pt x="2975" y="3803"/>
                </a:lnTo>
                <a:lnTo>
                  <a:pt x="2960" y="3910"/>
                </a:lnTo>
                <a:lnTo>
                  <a:pt x="2962" y="4019"/>
                </a:lnTo>
                <a:lnTo>
                  <a:pt x="2981" y="4125"/>
                </a:lnTo>
                <a:lnTo>
                  <a:pt x="2998" y="4177"/>
                </a:lnTo>
                <a:lnTo>
                  <a:pt x="2816" y="4242"/>
                </a:lnTo>
                <a:lnTo>
                  <a:pt x="2798" y="4188"/>
                </a:lnTo>
                <a:lnTo>
                  <a:pt x="2775" y="4076"/>
                </a:lnTo>
                <a:lnTo>
                  <a:pt x="2767" y="3962"/>
                </a:lnTo>
                <a:lnTo>
                  <a:pt x="2774" y="3848"/>
                </a:lnTo>
                <a:lnTo>
                  <a:pt x="2794" y="3736"/>
                </a:lnTo>
                <a:lnTo>
                  <a:pt x="2829" y="3626"/>
                </a:lnTo>
                <a:lnTo>
                  <a:pt x="2876" y="3523"/>
                </a:lnTo>
                <a:lnTo>
                  <a:pt x="2936" y="3425"/>
                </a:lnTo>
                <a:lnTo>
                  <a:pt x="2971" y="3380"/>
                </a:lnTo>
                <a:lnTo>
                  <a:pt x="2930" y="3327"/>
                </a:lnTo>
                <a:lnTo>
                  <a:pt x="2842" y="3235"/>
                </a:lnTo>
                <a:lnTo>
                  <a:pt x="2750" y="3160"/>
                </a:lnTo>
                <a:lnTo>
                  <a:pt x="2656" y="3101"/>
                </a:lnTo>
                <a:lnTo>
                  <a:pt x="2556" y="3059"/>
                </a:lnTo>
                <a:lnTo>
                  <a:pt x="2455" y="3033"/>
                </a:lnTo>
                <a:lnTo>
                  <a:pt x="2352" y="3025"/>
                </a:lnTo>
                <a:lnTo>
                  <a:pt x="2247" y="3035"/>
                </a:lnTo>
                <a:lnTo>
                  <a:pt x="2196" y="3048"/>
                </a:lnTo>
                <a:lnTo>
                  <a:pt x="2142" y="3064"/>
                </a:lnTo>
                <a:lnTo>
                  <a:pt x="2043" y="3109"/>
                </a:lnTo>
                <a:lnTo>
                  <a:pt x="1952" y="3170"/>
                </a:lnTo>
                <a:lnTo>
                  <a:pt x="1872" y="3244"/>
                </a:lnTo>
                <a:lnTo>
                  <a:pt x="1803" y="3328"/>
                </a:lnTo>
                <a:lnTo>
                  <a:pt x="1748" y="3422"/>
                </a:lnTo>
                <a:lnTo>
                  <a:pt x="1708" y="3523"/>
                </a:lnTo>
                <a:lnTo>
                  <a:pt x="1684" y="3629"/>
                </a:lnTo>
                <a:lnTo>
                  <a:pt x="1680" y="3683"/>
                </a:lnTo>
                <a:lnTo>
                  <a:pt x="1488" y="3673"/>
                </a:lnTo>
                <a:lnTo>
                  <a:pt x="1493" y="3615"/>
                </a:lnTo>
                <a:lnTo>
                  <a:pt x="1515" y="3501"/>
                </a:lnTo>
                <a:lnTo>
                  <a:pt x="1553" y="3390"/>
                </a:lnTo>
                <a:lnTo>
                  <a:pt x="1605" y="3285"/>
                </a:lnTo>
                <a:lnTo>
                  <a:pt x="1669" y="3188"/>
                </a:lnTo>
                <a:lnTo>
                  <a:pt x="1746" y="3100"/>
                </a:lnTo>
                <a:lnTo>
                  <a:pt x="1833" y="3022"/>
                </a:lnTo>
                <a:lnTo>
                  <a:pt x="1930" y="2955"/>
                </a:lnTo>
                <a:lnTo>
                  <a:pt x="1982" y="2928"/>
                </a:lnTo>
                <a:lnTo>
                  <a:pt x="1961" y="2875"/>
                </a:lnTo>
                <a:lnTo>
                  <a:pt x="1930" y="2770"/>
                </a:lnTo>
                <a:lnTo>
                  <a:pt x="1909" y="2667"/>
                </a:lnTo>
                <a:lnTo>
                  <a:pt x="1899" y="2567"/>
                </a:lnTo>
                <a:lnTo>
                  <a:pt x="1897" y="2470"/>
                </a:lnTo>
                <a:lnTo>
                  <a:pt x="1904" y="2377"/>
                </a:lnTo>
                <a:lnTo>
                  <a:pt x="1919" y="2286"/>
                </a:lnTo>
                <a:lnTo>
                  <a:pt x="1943" y="2199"/>
                </a:lnTo>
                <a:lnTo>
                  <a:pt x="1973" y="2118"/>
                </a:lnTo>
                <a:lnTo>
                  <a:pt x="2010" y="2039"/>
                </a:lnTo>
                <a:lnTo>
                  <a:pt x="2053" y="1966"/>
                </a:lnTo>
                <a:lnTo>
                  <a:pt x="2102" y="1897"/>
                </a:lnTo>
                <a:lnTo>
                  <a:pt x="2158" y="1834"/>
                </a:lnTo>
                <a:lnTo>
                  <a:pt x="2218" y="1777"/>
                </a:lnTo>
                <a:lnTo>
                  <a:pt x="2281" y="1725"/>
                </a:lnTo>
                <a:lnTo>
                  <a:pt x="2348" y="1680"/>
                </a:lnTo>
                <a:lnTo>
                  <a:pt x="2385" y="1660"/>
                </a:lnTo>
                <a:lnTo>
                  <a:pt x="2416" y="1643"/>
                </a:lnTo>
                <a:lnTo>
                  <a:pt x="2485" y="1615"/>
                </a:lnTo>
                <a:lnTo>
                  <a:pt x="2561" y="1589"/>
                </a:lnTo>
                <a:lnTo>
                  <a:pt x="2644" y="1568"/>
                </a:lnTo>
                <a:lnTo>
                  <a:pt x="2732" y="1553"/>
                </a:lnTo>
                <a:lnTo>
                  <a:pt x="2824" y="1543"/>
                </a:lnTo>
                <a:lnTo>
                  <a:pt x="2920" y="1541"/>
                </a:lnTo>
                <a:lnTo>
                  <a:pt x="3017" y="1546"/>
                </a:lnTo>
                <a:lnTo>
                  <a:pt x="3065" y="1553"/>
                </a:lnTo>
                <a:lnTo>
                  <a:pt x="3043" y="1490"/>
                </a:lnTo>
                <a:lnTo>
                  <a:pt x="2990" y="1378"/>
                </a:lnTo>
                <a:lnTo>
                  <a:pt x="2929" y="1280"/>
                </a:lnTo>
                <a:lnTo>
                  <a:pt x="2863" y="1196"/>
                </a:lnTo>
                <a:lnTo>
                  <a:pt x="2790" y="1125"/>
                </a:lnTo>
                <a:lnTo>
                  <a:pt x="2713" y="1065"/>
                </a:lnTo>
                <a:lnTo>
                  <a:pt x="2632" y="1016"/>
                </a:lnTo>
                <a:lnTo>
                  <a:pt x="2548" y="978"/>
                </a:lnTo>
                <a:lnTo>
                  <a:pt x="2463" y="949"/>
                </a:lnTo>
                <a:lnTo>
                  <a:pt x="2376" y="928"/>
                </a:lnTo>
                <a:lnTo>
                  <a:pt x="2245" y="910"/>
                </a:lnTo>
                <a:lnTo>
                  <a:pt x="2076" y="907"/>
                </a:lnTo>
                <a:lnTo>
                  <a:pt x="1921" y="921"/>
                </a:lnTo>
                <a:lnTo>
                  <a:pt x="1851" y="933"/>
                </a:lnTo>
                <a:lnTo>
                  <a:pt x="1690" y="961"/>
                </a:lnTo>
                <a:lnTo>
                  <a:pt x="1743" y="807"/>
                </a:lnTo>
                <a:lnTo>
                  <a:pt x="1750" y="785"/>
                </a:lnTo>
                <a:lnTo>
                  <a:pt x="1759" y="739"/>
                </a:lnTo>
                <a:lnTo>
                  <a:pt x="1761" y="663"/>
                </a:lnTo>
                <a:lnTo>
                  <a:pt x="1743" y="554"/>
                </a:lnTo>
                <a:lnTo>
                  <a:pt x="1703" y="444"/>
                </a:lnTo>
                <a:lnTo>
                  <a:pt x="1673" y="389"/>
                </a:lnTo>
                <a:lnTo>
                  <a:pt x="1652" y="354"/>
                </a:lnTo>
                <a:lnTo>
                  <a:pt x="1606" y="287"/>
                </a:lnTo>
                <a:lnTo>
                  <a:pt x="1553" y="228"/>
                </a:lnTo>
                <a:lnTo>
                  <a:pt x="1493" y="173"/>
                </a:lnTo>
                <a:lnTo>
                  <a:pt x="1431" y="125"/>
                </a:lnTo>
                <a:lnTo>
                  <a:pt x="1363" y="85"/>
                </a:lnTo>
                <a:lnTo>
                  <a:pt x="1292" y="53"/>
                </a:lnTo>
                <a:lnTo>
                  <a:pt x="1220" y="30"/>
                </a:lnTo>
                <a:lnTo>
                  <a:pt x="1182" y="20"/>
                </a:lnTo>
                <a:lnTo>
                  <a:pt x="1121" y="9"/>
                </a:lnTo>
                <a:lnTo>
                  <a:pt x="1001" y="0"/>
                </a:lnTo>
                <a:lnTo>
                  <a:pt x="880" y="5"/>
                </a:lnTo>
                <a:lnTo>
                  <a:pt x="763" y="20"/>
                </a:lnTo>
                <a:lnTo>
                  <a:pt x="651" y="44"/>
                </a:lnTo>
                <a:lnTo>
                  <a:pt x="544" y="75"/>
                </a:lnTo>
                <a:lnTo>
                  <a:pt x="400" y="128"/>
                </a:lnTo>
                <a:lnTo>
                  <a:pt x="319" y="164"/>
                </a:lnTo>
                <a:lnTo>
                  <a:pt x="286" y="194"/>
                </a:lnTo>
                <a:lnTo>
                  <a:pt x="224" y="264"/>
                </a:lnTo>
                <a:lnTo>
                  <a:pt x="168" y="343"/>
                </a:lnTo>
                <a:lnTo>
                  <a:pt x="119" y="433"/>
                </a:lnTo>
                <a:lnTo>
                  <a:pt x="78" y="529"/>
                </a:lnTo>
                <a:lnTo>
                  <a:pt x="44" y="631"/>
                </a:lnTo>
                <a:lnTo>
                  <a:pt x="19" y="737"/>
                </a:lnTo>
                <a:lnTo>
                  <a:pt x="5" y="849"/>
                </a:lnTo>
                <a:lnTo>
                  <a:pt x="0" y="961"/>
                </a:lnTo>
                <a:lnTo>
                  <a:pt x="8" y="1076"/>
                </a:lnTo>
                <a:lnTo>
                  <a:pt x="27" y="1191"/>
                </a:lnTo>
                <a:lnTo>
                  <a:pt x="60" y="1304"/>
                </a:lnTo>
                <a:lnTo>
                  <a:pt x="105" y="1414"/>
                </a:lnTo>
                <a:lnTo>
                  <a:pt x="166" y="1520"/>
                </a:lnTo>
                <a:lnTo>
                  <a:pt x="242" y="1620"/>
                </a:lnTo>
                <a:lnTo>
                  <a:pt x="333" y="1715"/>
                </a:lnTo>
                <a:lnTo>
                  <a:pt x="386" y="1759"/>
                </a:lnTo>
                <a:lnTo>
                  <a:pt x="363" y="1805"/>
                </a:lnTo>
                <a:lnTo>
                  <a:pt x="332" y="1896"/>
                </a:lnTo>
                <a:lnTo>
                  <a:pt x="317" y="1987"/>
                </a:lnTo>
                <a:lnTo>
                  <a:pt x="319" y="2077"/>
                </a:lnTo>
                <a:lnTo>
                  <a:pt x="333" y="2166"/>
                </a:lnTo>
                <a:lnTo>
                  <a:pt x="359" y="2251"/>
                </a:lnTo>
                <a:lnTo>
                  <a:pt x="394" y="2334"/>
                </a:lnTo>
                <a:lnTo>
                  <a:pt x="437" y="2413"/>
                </a:lnTo>
                <a:lnTo>
                  <a:pt x="509" y="2523"/>
                </a:lnTo>
                <a:lnTo>
                  <a:pt x="616" y="2650"/>
                </a:lnTo>
                <a:lnTo>
                  <a:pt x="717" y="2750"/>
                </a:lnTo>
                <a:lnTo>
                  <a:pt x="796" y="2816"/>
                </a:lnTo>
                <a:lnTo>
                  <a:pt x="822" y="2834"/>
                </a:lnTo>
                <a:lnTo>
                  <a:pt x="824" y="2920"/>
                </a:lnTo>
                <a:lnTo>
                  <a:pt x="845" y="3083"/>
                </a:lnTo>
                <a:lnTo>
                  <a:pt x="884" y="3236"/>
                </a:lnTo>
                <a:lnTo>
                  <a:pt x="936" y="3380"/>
                </a:lnTo>
                <a:lnTo>
                  <a:pt x="1003" y="3514"/>
                </a:lnTo>
                <a:lnTo>
                  <a:pt x="1081" y="3635"/>
                </a:lnTo>
                <a:lnTo>
                  <a:pt x="1169" y="3747"/>
                </a:lnTo>
                <a:lnTo>
                  <a:pt x="1266" y="3847"/>
                </a:lnTo>
                <a:lnTo>
                  <a:pt x="1370" y="3935"/>
                </a:lnTo>
                <a:lnTo>
                  <a:pt x="1477" y="4011"/>
                </a:lnTo>
                <a:lnTo>
                  <a:pt x="1589" y="4075"/>
                </a:lnTo>
                <a:lnTo>
                  <a:pt x="1700" y="4125"/>
                </a:lnTo>
                <a:lnTo>
                  <a:pt x="1813" y="4164"/>
                </a:lnTo>
                <a:lnTo>
                  <a:pt x="1923" y="4189"/>
                </a:lnTo>
                <a:lnTo>
                  <a:pt x="2030" y="4200"/>
                </a:lnTo>
                <a:lnTo>
                  <a:pt x="2131" y="4198"/>
                </a:lnTo>
                <a:lnTo>
                  <a:pt x="2177" y="4190"/>
                </a:lnTo>
                <a:lnTo>
                  <a:pt x="2202" y="4234"/>
                </a:lnTo>
                <a:lnTo>
                  <a:pt x="2256" y="4318"/>
                </a:lnTo>
                <a:lnTo>
                  <a:pt x="2321" y="4399"/>
                </a:lnTo>
                <a:lnTo>
                  <a:pt x="2395" y="4475"/>
                </a:lnTo>
                <a:lnTo>
                  <a:pt x="2476" y="4548"/>
                </a:lnTo>
                <a:lnTo>
                  <a:pt x="2562" y="4615"/>
                </a:lnTo>
                <a:lnTo>
                  <a:pt x="2657" y="4677"/>
                </a:lnTo>
                <a:lnTo>
                  <a:pt x="2757" y="4735"/>
                </a:lnTo>
                <a:lnTo>
                  <a:pt x="2860" y="4785"/>
                </a:lnTo>
                <a:lnTo>
                  <a:pt x="2968" y="4830"/>
                </a:lnTo>
                <a:lnTo>
                  <a:pt x="3080" y="4869"/>
                </a:lnTo>
                <a:lnTo>
                  <a:pt x="3194" y="4900"/>
                </a:lnTo>
                <a:lnTo>
                  <a:pt x="3310" y="4925"/>
                </a:lnTo>
                <a:lnTo>
                  <a:pt x="3427" y="4942"/>
                </a:lnTo>
                <a:lnTo>
                  <a:pt x="3545" y="4951"/>
                </a:lnTo>
                <a:lnTo>
                  <a:pt x="3661" y="4951"/>
                </a:lnTo>
                <a:lnTo>
                  <a:pt x="3778" y="4943"/>
                </a:lnTo>
                <a:lnTo>
                  <a:pt x="3892" y="4926"/>
                </a:lnTo>
                <a:lnTo>
                  <a:pt x="4004" y="4900"/>
                </a:lnTo>
                <a:lnTo>
                  <a:pt x="4113" y="4864"/>
                </a:lnTo>
                <a:lnTo>
                  <a:pt x="4218" y="4819"/>
                </a:lnTo>
                <a:lnTo>
                  <a:pt x="4317" y="4762"/>
                </a:lnTo>
                <a:lnTo>
                  <a:pt x="4411" y="4696"/>
                </a:lnTo>
                <a:lnTo>
                  <a:pt x="4500" y="4617"/>
                </a:lnTo>
                <a:lnTo>
                  <a:pt x="4580" y="4527"/>
                </a:lnTo>
                <a:lnTo>
                  <a:pt x="4654" y="4426"/>
                </a:lnTo>
                <a:lnTo>
                  <a:pt x="4720" y="4312"/>
                </a:lnTo>
                <a:lnTo>
                  <a:pt x="4776" y="4186"/>
                </a:lnTo>
                <a:lnTo>
                  <a:pt x="4823" y="4048"/>
                </a:lnTo>
                <a:lnTo>
                  <a:pt x="4859" y="3896"/>
                </a:lnTo>
                <a:lnTo>
                  <a:pt x="4884" y="3730"/>
                </a:lnTo>
                <a:lnTo>
                  <a:pt x="4897" y="3551"/>
                </a:lnTo>
                <a:lnTo>
                  <a:pt x="4897" y="3455"/>
                </a:lnTo>
                <a:lnTo>
                  <a:pt x="4897" y="1087"/>
                </a:lnTo>
                <a:lnTo>
                  <a:pt x="4837" y="1052"/>
                </a:lnTo>
                <a:lnTo>
                  <a:pt x="4713" y="995"/>
                </a:lnTo>
                <a:lnTo>
                  <a:pt x="4588" y="954"/>
                </a:lnTo>
                <a:lnTo>
                  <a:pt x="4464" y="926"/>
                </a:lnTo>
                <a:lnTo>
                  <a:pt x="4338" y="915"/>
                </a:lnTo>
                <a:lnTo>
                  <a:pt x="4215" y="917"/>
                </a:lnTo>
                <a:lnTo>
                  <a:pt x="4093" y="936"/>
                </a:lnTo>
                <a:lnTo>
                  <a:pt x="3974" y="968"/>
                </a:lnTo>
                <a:lnTo>
                  <a:pt x="3916" y="991"/>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8" name="Freeform 7"/>
          <p:cNvSpPr>
            <a:spLocks/>
          </p:cNvSpPr>
          <p:nvPr/>
        </p:nvSpPr>
        <p:spPr bwMode="auto">
          <a:xfrm>
            <a:off x="6171015" y="3758501"/>
            <a:ext cx="2269209" cy="2226076"/>
          </a:xfrm>
          <a:custGeom>
            <a:avLst/>
            <a:gdLst>
              <a:gd name="T0" fmla="*/ 4287 w 4838"/>
              <a:gd name="T1" fmla="*/ 174 h 4745"/>
              <a:gd name="T2" fmla="*/ 3818 w 4838"/>
              <a:gd name="T3" fmla="*/ 301 h 4745"/>
              <a:gd name="T4" fmla="*/ 3447 w 4838"/>
              <a:gd name="T5" fmla="*/ 261 h 4745"/>
              <a:gd name="T6" fmla="*/ 3257 w 4838"/>
              <a:gd name="T7" fmla="*/ 585 h 4745"/>
              <a:gd name="T8" fmla="*/ 2944 w 4838"/>
              <a:gd name="T9" fmla="*/ 875 h 4745"/>
              <a:gd name="T10" fmla="*/ 2420 w 4838"/>
              <a:gd name="T11" fmla="*/ 998 h 4745"/>
              <a:gd name="T12" fmla="*/ 1891 w 4838"/>
              <a:gd name="T13" fmla="*/ 909 h 4745"/>
              <a:gd name="T14" fmla="*/ 1766 w 4838"/>
              <a:gd name="T15" fmla="*/ 990 h 4745"/>
              <a:gd name="T16" fmla="*/ 1269 w 4838"/>
              <a:gd name="T17" fmla="*/ 1150 h 4745"/>
              <a:gd name="T18" fmla="*/ 775 w 4838"/>
              <a:gd name="T19" fmla="*/ 1133 h 4745"/>
              <a:gd name="T20" fmla="*/ 287 w 4838"/>
              <a:gd name="T21" fmla="*/ 933 h 4745"/>
              <a:gd name="T22" fmla="*/ 22 w 4838"/>
              <a:gd name="T23" fmla="*/ 2755 h 4745"/>
              <a:gd name="T24" fmla="*/ 317 w 4838"/>
              <a:gd name="T25" fmla="*/ 3160 h 4745"/>
              <a:gd name="T26" fmla="*/ 644 w 4838"/>
              <a:gd name="T27" fmla="*/ 3307 h 4745"/>
              <a:gd name="T28" fmla="*/ 1109 w 4838"/>
              <a:gd name="T29" fmla="*/ 3298 h 4745"/>
              <a:gd name="T30" fmla="*/ 1151 w 4838"/>
              <a:gd name="T31" fmla="*/ 2952 h 4745"/>
              <a:gd name="T32" fmla="*/ 1460 w 4838"/>
              <a:gd name="T33" fmla="*/ 2736 h 4745"/>
              <a:gd name="T34" fmla="*/ 1297 w 4838"/>
              <a:gd name="T35" fmla="*/ 3241 h 4745"/>
              <a:gd name="T36" fmla="*/ 1416 w 4838"/>
              <a:gd name="T37" fmla="*/ 3619 h 4745"/>
              <a:gd name="T38" fmla="*/ 1493 w 4838"/>
              <a:gd name="T39" fmla="*/ 3965 h 4745"/>
              <a:gd name="T40" fmla="*/ 1164 w 4838"/>
              <a:gd name="T41" fmla="*/ 3543 h 4745"/>
              <a:gd name="T42" fmla="*/ 757 w 4838"/>
              <a:gd name="T43" fmla="*/ 3514 h 4745"/>
              <a:gd name="T44" fmla="*/ 276 w 4838"/>
              <a:gd name="T45" fmla="*/ 3362 h 4745"/>
              <a:gd name="T46" fmla="*/ 24 w 4838"/>
              <a:gd name="T47" fmla="*/ 3133 h 4745"/>
              <a:gd name="T48" fmla="*/ 37 w 4838"/>
              <a:gd name="T49" fmla="*/ 3702 h 4745"/>
              <a:gd name="T50" fmla="*/ 312 w 4838"/>
              <a:gd name="T51" fmla="*/ 4327 h 4745"/>
              <a:gd name="T52" fmla="*/ 775 w 4838"/>
              <a:gd name="T53" fmla="*/ 4660 h 4745"/>
              <a:gd name="T54" fmla="*/ 1336 w 4838"/>
              <a:gd name="T55" fmla="*/ 4744 h 4745"/>
              <a:gd name="T56" fmla="*/ 1905 w 4838"/>
              <a:gd name="T57" fmla="*/ 4626 h 4745"/>
              <a:gd name="T58" fmla="*/ 2392 w 4838"/>
              <a:gd name="T59" fmla="*/ 4346 h 4745"/>
              <a:gd name="T60" fmla="*/ 2687 w 4838"/>
              <a:gd name="T61" fmla="*/ 3994 h 4745"/>
              <a:gd name="T62" fmla="*/ 2833 w 4838"/>
              <a:gd name="T63" fmla="*/ 3679 h 4745"/>
              <a:gd name="T64" fmla="*/ 2862 w 4838"/>
              <a:gd name="T65" fmla="*/ 3321 h 4745"/>
              <a:gd name="T66" fmla="*/ 2631 w 4838"/>
              <a:gd name="T67" fmla="*/ 2784 h 4745"/>
              <a:gd name="T68" fmla="*/ 2309 w 4838"/>
              <a:gd name="T69" fmla="*/ 2626 h 4745"/>
              <a:gd name="T70" fmla="*/ 1906 w 4838"/>
              <a:gd name="T71" fmla="*/ 2880 h 4745"/>
              <a:gd name="T72" fmla="*/ 1914 w 4838"/>
              <a:gd name="T73" fmla="*/ 2672 h 4745"/>
              <a:gd name="T74" fmla="*/ 2331 w 4838"/>
              <a:gd name="T75" fmla="*/ 2275 h 4745"/>
              <a:gd name="T76" fmla="*/ 2421 w 4838"/>
              <a:gd name="T77" fmla="*/ 1709 h 4745"/>
              <a:gd name="T78" fmla="*/ 2611 w 4838"/>
              <a:gd name="T79" fmla="*/ 1926 h 4745"/>
              <a:gd name="T80" fmla="*/ 2558 w 4838"/>
              <a:gd name="T81" fmla="*/ 2428 h 4745"/>
              <a:gd name="T82" fmla="*/ 2989 w 4838"/>
              <a:gd name="T83" fmla="*/ 3038 h 4745"/>
              <a:gd name="T84" fmla="*/ 3053 w 4838"/>
              <a:gd name="T85" fmla="*/ 3501 h 4745"/>
              <a:gd name="T86" fmla="*/ 2989 w 4838"/>
              <a:gd name="T87" fmla="*/ 3982 h 4745"/>
              <a:gd name="T88" fmla="*/ 3674 w 4838"/>
              <a:gd name="T89" fmla="*/ 3563 h 4745"/>
              <a:gd name="T90" fmla="*/ 3930 w 4838"/>
              <a:gd name="T91" fmla="*/ 3150 h 4745"/>
              <a:gd name="T92" fmla="*/ 4003 w 4838"/>
              <a:gd name="T93" fmla="*/ 2852 h 4745"/>
              <a:gd name="T94" fmla="*/ 3953 w 4838"/>
              <a:gd name="T95" fmla="*/ 2265 h 4745"/>
              <a:gd name="T96" fmla="*/ 3713 w 4838"/>
              <a:gd name="T97" fmla="*/ 1898 h 4745"/>
              <a:gd name="T98" fmla="*/ 3099 w 4838"/>
              <a:gd name="T99" fmla="*/ 1576 h 4745"/>
              <a:gd name="T100" fmla="*/ 3476 w 4838"/>
              <a:gd name="T101" fmla="*/ 1513 h 4745"/>
              <a:gd name="T102" fmla="*/ 4029 w 4838"/>
              <a:gd name="T103" fmla="*/ 1989 h 4745"/>
              <a:gd name="T104" fmla="*/ 4193 w 4838"/>
              <a:gd name="T105" fmla="*/ 2447 h 4745"/>
              <a:gd name="T106" fmla="*/ 4448 w 4838"/>
              <a:gd name="T107" fmla="*/ 2161 h 4745"/>
              <a:gd name="T108" fmla="*/ 4517 w 4838"/>
              <a:gd name="T109" fmla="*/ 1755 h 4745"/>
              <a:gd name="T110" fmla="*/ 4602 w 4838"/>
              <a:gd name="T111" fmla="*/ 1452 h 4745"/>
              <a:gd name="T112" fmla="*/ 4832 w 4838"/>
              <a:gd name="T113" fmla="*/ 904 h 4745"/>
              <a:gd name="T114" fmla="*/ 4754 w 4838"/>
              <a:gd name="T115" fmla="*/ 357 h 4745"/>
              <a:gd name="T116" fmla="*/ 4505 w 4838"/>
              <a:gd name="T117" fmla="*/ 0 h 4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38" h="4745">
                <a:moveTo>
                  <a:pt x="4505" y="0"/>
                </a:moveTo>
                <a:lnTo>
                  <a:pt x="4478" y="27"/>
                </a:lnTo>
                <a:lnTo>
                  <a:pt x="4421" y="81"/>
                </a:lnTo>
                <a:lnTo>
                  <a:pt x="4357" y="130"/>
                </a:lnTo>
                <a:lnTo>
                  <a:pt x="4287" y="174"/>
                </a:lnTo>
                <a:lnTo>
                  <a:pt x="4251" y="195"/>
                </a:lnTo>
                <a:lnTo>
                  <a:pt x="4189" y="226"/>
                </a:lnTo>
                <a:lnTo>
                  <a:pt x="4064" y="269"/>
                </a:lnTo>
                <a:lnTo>
                  <a:pt x="3940" y="292"/>
                </a:lnTo>
                <a:lnTo>
                  <a:pt x="3818" y="301"/>
                </a:lnTo>
                <a:lnTo>
                  <a:pt x="3761" y="300"/>
                </a:lnTo>
                <a:lnTo>
                  <a:pt x="3713" y="298"/>
                </a:lnTo>
                <a:lnTo>
                  <a:pt x="3620" y="292"/>
                </a:lnTo>
                <a:lnTo>
                  <a:pt x="3532" y="279"/>
                </a:lnTo>
                <a:lnTo>
                  <a:pt x="3447" y="261"/>
                </a:lnTo>
                <a:lnTo>
                  <a:pt x="3408" y="249"/>
                </a:lnTo>
                <a:lnTo>
                  <a:pt x="3392" y="302"/>
                </a:lnTo>
                <a:lnTo>
                  <a:pt x="3354" y="405"/>
                </a:lnTo>
                <a:lnTo>
                  <a:pt x="3309" y="499"/>
                </a:lnTo>
                <a:lnTo>
                  <a:pt x="3257" y="585"/>
                </a:lnTo>
                <a:lnTo>
                  <a:pt x="3200" y="664"/>
                </a:lnTo>
                <a:lnTo>
                  <a:pt x="3135" y="734"/>
                </a:lnTo>
                <a:lnTo>
                  <a:pt x="3064" y="797"/>
                </a:lnTo>
                <a:lnTo>
                  <a:pt x="2986" y="852"/>
                </a:lnTo>
                <a:lnTo>
                  <a:pt x="2944" y="875"/>
                </a:lnTo>
                <a:lnTo>
                  <a:pt x="2880" y="909"/>
                </a:lnTo>
                <a:lnTo>
                  <a:pt x="2747" y="955"/>
                </a:lnTo>
                <a:lnTo>
                  <a:pt x="2614" y="985"/>
                </a:lnTo>
                <a:lnTo>
                  <a:pt x="2483" y="998"/>
                </a:lnTo>
                <a:lnTo>
                  <a:pt x="2420" y="998"/>
                </a:lnTo>
                <a:lnTo>
                  <a:pt x="2366" y="998"/>
                </a:lnTo>
                <a:lnTo>
                  <a:pt x="2267" y="990"/>
                </a:lnTo>
                <a:lnTo>
                  <a:pt x="2131" y="972"/>
                </a:lnTo>
                <a:lnTo>
                  <a:pt x="1930" y="923"/>
                </a:lnTo>
                <a:lnTo>
                  <a:pt x="1891" y="909"/>
                </a:lnTo>
                <a:lnTo>
                  <a:pt x="1895" y="900"/>
                </a:lnTo>
                <a:lnTo>
                  <a:pt x="1892" y="901"/>
                </a:lnTo>
                <a:lnTo>
                  <a:pt x="1889" y="904"/>
                </a:lnTo>
                <a:lnTo>
                  <a:pt x="1849" y="935"/>
                </a:lnTo>
                <a:lnTo>
                  <a:pt x="1766" y="990"/>
                </a:lnTo>
                <a:lnTo>
                  <a:pt x="1677" y="1038"/>
                </a:lnTo>
                <a:lnTo>
                  <a:pt x="1582" y="1079"/>
                </a:lnTo>
                <a:lnTo>
                  <a:pt x="1484" y="1110"/>
                </a:lnTo>
                <a:lnTo>
                  <a:pt x="1379" y="1134"/>
                </a:lnTo>
                <a:lnTo>
                  <a:pt x="1269" y="1150"/>
                </a:lnTo>
                <a:lnTo>
                  <a:pt x="1153" y="1158"/>
                </a:lnTo>
                <a:lnTo>
                  <a:pt x="1094" y="1159"/>
                </a:lnTo>
                <a:lnTo>
                  <a:pt x="1017" y="1158"/>
                </a:lnTo>
                <a:lnTo>
                  <a:pt x="858" y="1145"/>
                </a:lnTo>
                <a:lnTo>
                  <a:pt x="775" y="1133"/>
                </a:lnTo>
                <a:lnTo>
                  <a:pt x="715" y="1123"/>
                </a:lnTo>
                <a:lnTo>
                  <a:pt x="600" y="1090"/>
                </a:lnTo>
                <a:lnTo>
                  <a:pt x="490" y="1048"/>
                </a:lnTo>
                <a:lnTo>
                  <a:pt x="386" y="994"/>
                </a:lnTo>
                <a:lnTo>
                  <a:pt x="287" y="933"/>
                </a:lnTo>
                <a:lnTo>
                  <a:pt x="197" y="866"/>
                </a:lnTo>
                <a:lnTo>
                  <a:pt x="72" y="760"/>
                </a:lnTo>
                <a:lnTo>
                  <a:pt x="0" y="688"/>
                </a:lnTo>
                <a:lnTo>
                  <a:pt x="0" y="2695"/>
                </a:lnTo>
                <a:lnTo>
                  <a:pt x="22" y="2755"/>
                </a:lnTo>
                <a:lnTo>
                  <a:pt x="84" y="2884"/>
                </a:lnTo>
                <a:lnTo>
                  <a:pt x="147" y="2981"/>
                </a:lnTo>
                <a:lnTo>
                  <a:pt x="197" y="3045"/>
                </a:lnTo>
                <a:lnTo>
                  <a:pt x="254" y="3104"/>
                </a:lnTo>
                <a:lnTo>
                  <a:pt x="317" y="3160"/>
                </a:lnTo>
                <a:lnTo>
                  <a:pt x="354" y="3185"/>
                </a:lnTo>
                <a:lnTo>
                  <a:pt x="390" y="3209"/>
                </a:lnTo>
                <a:lnTo>
                  <a:pt x="469" y="3251"/>
                </a:lnTo>
                <a:lnTo>
                  <a:pt x="554" y="3283"/>
                </a:lnTo>
                <a:lnTo>
                  <a:pt x="644" y="3307"/>
                </a:lnTo>
                <a:lnTo>
                  <a:pt x="738" y="3321"/>
                </a:lnTo>
                <a:lnTo>
                  <a:pt x="838" y="3326"/>
                </a:lnTo>
                <a:lnTo>
                  <a:pt x="942" y="3322"/>
                </a:lnTo>
                <a:lnTo>
                  <a:pt x="1052" y="3308"/>
                </a:lnTo>
                <a:lnTo>
                  <a:pt x="1109" y="3298"/>
                </a:lnTo>
                <a:lnTo>
                  <a:pt x="1107" y="3263"/>
                </a:lnTo>
                <a:lnTo>
                  <a:pt x="1107" y="3190"/>
                </a:lnTo>
                <a:lnTo>
                  <a:pt x="1114" y="3114"/>
                </a:lnTo>
                <a:lnTo>
                  <a:pt x="1129" y="3034"/>
                </a:lnTo>
                <a:lnTo>
                  <a:pt x="1151" y="2952"/>
                </a:lnTo>
                <a:lnTo>
                  <a:pt x="1182" y="2865"/>
                </a:lnTo>
                <a:lnTo>
                  <a:pt x="1222" y="2775"/>
                </a:lnTo>
                <a:lnTo>
                  <a:pt x="1271" y="2683"/>
                </a:lnTo>
                <a:lnTo>
                  <a:pt x="1300" y="2635"/>
                </a:lnTo>
                <a:lnTo>
                  <a:pt x="1460" y="2736"/>
                </a:lnTo>
                <a:lnTo>
                  <a:pt x="1423" y="2800"/>
                </a:lnTo>
                <a:lnTo>
                  <a:pt x="1363" y="2922"/>
                </a:lnTo>
                <a:lnTo>
                  <a:pt x="1324" y="3036"/>
                </a:lnTo>
                <a:lnTo>
                  <a:pt x="1302" y="3142"/>
                </a:lnTo>
                <a:lnTo>
                  <a:pt x="1297" y="3241"/>
                </a:lnTo>
                <a:lnTo>
                  <a:pt x="1304" y="3333"/>
                </a:lnTo>
                <a:lnTo>
                  <a:pt x="1320" y="3416"/>
                </a:lnTo>
                <a:lnTo>
                  <a:pt x="1348" y="3492"/>
                </a:lnTo>
                <a:lnTo>
                  <a:pt x="1380" y="3559"/>
                </a:lnTo>
                <a:lnTo>
                  <a:pt x="1416" y="3619"/>
                </a:lnTo>
                <a:lnTo>
                  <a:pt x="1475" y="3696"/>
                </a:lnTo>
                <a:lnTo>
                  <a:pt x="1581" y="3794"/>
                </a:lnTo>
                <a:lnTo>
                  <a:pt x="1606" y="3811"/>
                </a:lnTo>
                <a:lnTo>
                  <a:pt x="1503" y="3970"/>
                </a:lnTo>
                <a:lnTo>
                  <a:pt x="1493" y="3965"/>
                </a:lnTo>
                <a:lnTo>
                  <a:pt x="1415" y="3900"/>
                </a:lnTo>
                <a:lnTo>
                  <a:pt x="1330" y="3812"/>
                </a:lnTo>
                <a:lnTo>
                  <a:pt x="1270" y="3736"/>
                </a:lnTo>
                <a:lnTo>
                  <a:pt x="1213" y="3646"/>
                </a:lnTo>
                <a:lnTo>
                  <a:pt x="1164" y="3543"/>
                </a:lnTo>
                <a:lnTo>
                  <a:pt x="1144" y="3484"/>
                </a:lnTo>
                <a:lnTo>
                  <a:pt x="1065" y="3498"/>
                </a:lnTo>
                <a:lnTo>
                  <a:pt x="913" y="3514"/>
                </a:lnTo>
                <a:lnTo>
                  <a:pt x="841" y="3515"/>
                </a:lnTo>
                <a:lnTo>
                  <a:pt x="757" y="3514"/>
                </a:lnTo>
                <a:lnTo>
                  <a:pt x="596" y="3492"/>
                </a:lnTo>
                <a:lnTo>
                  <a:pt x="483" y="3461"/>
                </a:lnTo>
                <a:lnTo>
                  <a:pt x="412" y="3434"/>
                </a:lnTo>
                <a:lnTo>
                  <a:pt x="343" y="3400"/>
                </a:lnTo>
                <a:lnTo>
                  <a:pt x="276" y="3362"/>
                </a:lnTo>
                <a:lnTo>
                  <a:pt x="245" y="3340"/>
                </a:lnTo>
                <a:lnTo>
                  <a:pt x="207" y="3314"/>
                </a:lnTo>
                <a:lnTo>
                  <a:pt x="140" y="3257"/>
                </a:lnTo>
                <a:lnTo>
                  <a:pt x="79" y="3197"/>
                </a:lnTo>
                <a:lnTo>
                  <a:pt x="24" y="3133"/>
                </a:lnTo>
                <a:lnTo>
                  <a:pt x="0" y="3101"/>
                </a:lnTo>
                <a:lnTo>
                  <a:pt x="0" y="3266"/>
                </a:lnTo>
                <a:lnTo>
                  <a:pt x="1" y="3361"/>
                </a:lnTo>
                <a:lnTo>
                  <a:pt x="14" y="3539"/>
                </a:lnTo>
                <a:lnTo>
                  <a:pt x="37" y="3702"/>
                </a:lnTo>
                <a:lnTo>
                  <a:pt x="74" y="3852"/>
                </a:lnTo>
                <a:lnTo>
                  <a:pt x="119" y="3990"/>
                </a:lnTo>
                <a:lnTo>
                  <a:pt x="175" y="4114"/>
                </a:lnTo>
                <a:lnTo>
                  <a:pt x="239" y="4227"/>
                </a:lnTo>
                <a:lnTo>
                  <a:pt x="312" y="4327"/>
                </a:lnTo>
                <a:lnTo>
                  <a:pt x="392" y="4415"/>
                </a:lnTo>
                <a:lnTo>
                  <a:pt x="481" y="4493"/>
                </a:lnTo>
                <a:lnTo>
                  <a:pt x="574" y="4559"/>
                </a:lnTo>
                <a:lnTo>
                  <a:pt x="672" y="4614"/>
                </a:lnTo>
                <a:lnTo>
                  <a:pt x="775" y="4660"/>
                </a:lnTo>
                <a:lnTo>
                  <a:pt x="882" y="4695"/>
                </a:lnTo>
                <a:lnTo>
                  <a:pt x="993" y="4721"/>
                </a:lnTo>
                <a:lnTo>
                  <a:pt x="1105" y="4738"/>
                </a:lnTo>
                <a:lnTo>
                  <a:pt x="1221" y="4745"/>
                </a:lnTo>
                <a:lnTo>
                  <a:pt x="1336" y="4744"/>
                </a:lnTo>
                <a:lnTo>
                  <a:pt x="1453" y="4736"/>
                </a:lnTo>
                <a:lnTo>
                  <a:pt x="1568" y="4719"/>
                </a:lnTo>
                <a:lnTo>
                  <a:pt x="1682" y="4695"/>
                </a:lnTo>
                <a:lnTo>
                  <a:pt x="1795" y="4664"/>
                </a:lnTo>
                <a:lnTo>
                  <a:pt x="1905" y="4626"/>
                </a:lnTo>
                <a:lnTo>
                  <a:pt x="2013" y="4582"/>
                </a:lnTo>
                <a:lnTo>
                  <a:pt x="2115" y="4532"/>
                </a:lnTo>
                <a:lnTo>
                  <a:pt x="2213" y="4474"/>
                </a:lnTo>
                <a:lnTo>
                  <a:pt x="2305" y="4414"/>
                </a:lnTo>
                <a:lnTo>
                  <a:pt x="2392" y="4346"/>
                </a:lnTo>
                <a:lnTo>
                  <a:pt x="2473" y="4275"/>
                </a:lnTo>
                <a:lnTo>
                  <a:pt x="2544" y="4200"/>
                </a:lnTo>
                <a:lnTo>
                  <a:pt x="2609" y="4121"/>
                </a:lnTo>
                <a:lnTo>
                  <a:pt x="2663" y="4036"/>
                </a:lnTo>
                <a:lnTo>
                  <a:pt x="2687" y="3994"/>
                </a:lnTo>
                <a:lnTo>
                  <a:pt x="2693" y="3995"/>
                </a:lnTo>
                <a:lnTo>
                  <a:pt x="2700" y="3996"/>
                </a:lnTo>
                <a:lnTo>
                  <a:pt x="2735" y="3934"/>
                </a:lnTo>
                <a:lnTo>
                  <a:pt x="2797" y="3795"/>
                </a:lnTo>
                <a:lnTo>
                  <a:pt x="2833" y="3679"/>
                </a:lnTo>
                <a:lnTo>
                  <a:pt x="2851" y="3596"/>
                </a:lnTo>
                <a:lnTo>
                  <a:pt x="2863" y="3510"/>
                </a:lnTo>
                <a:lnTo>
                  <a:pt x="2867" y="3422"/>
                </a:lnTo>
                <a:lnTo>
                  <a:pt x="2865" y="3377"/>
                </a:lnTo>
                <a:lnTo>
                  <a:pt x="2862" y="3321"/>
                </a:lnTo>
                <a:lnTo>
                  <a:pt x="2842" y="3209"/>
                </a:lnTo>
                <a:lnTo>
                  <a:pt x="2810" y="3101"/>
                </a:lnTo>
                <a:lnTo>
                  <a:pt x="2763" y="2993"/>
                </a:lnTo>
                <a:lnTo>
                  <a:pt x="2705" y="2888"/>
                </a:lnTo>
                <a:lnTo>
                  <a:pt x="2631" y="2784"/>
                </a:lnTo>
                <a:lnTo>
                  <a:pt x="2545" y="2682"/>
                </a:lnTo>
                <a:lnTo>
                  <a:pt x="2447" y="2582"/>
                </a:lnTo>
                <a:lnTo>
                  <a:pt x="2391" y="2533"/>
                </a:lnTo>
                <a:lnTo>
                  <a:pt x="2366" y="2565"/>
                </a:lnTo>
                <a:lnTo>
                  <a:pt x="2309" y="2626"/>
                </a:lnTo>
                <a:lnTo>
                  <a:pt x="2246" y="2685"/>
                </a:lnTo>
                <a:lnTo>
                  <a:pt x="2175" y="2740"/>
                </a:lnTo>
                <a:lnTo>
                  <a:pt x="2094" y="2791"/>
                </a:lnTo>
                <a:lnTo>
                  <a:pt x="2005" y="2837"/>
                </a:lnTo>
                <a:lnTo>
                  <a:pt x="1906" y="2880"/>
                </a:lnTo>
                <a:lnTo>
                  <a:pt x="1797" y="2917"/>
                </a:lnTo>
                <a:lnTo>
                  <a:pt x="1739" y="2932"/>
                </a:lnTo>
                <a:lnTo>
                  <a:pt x="1692" y="2748"/>
                </a:lnTo>
                <a:lnTo>
                  <a:pt x="1773" y="2726"/>
                </a:lnTo>
                <a:lnTo>
                  <a:pt x="1914" y="2672"/>
                </a:lnTo>
                <a:lnTo>
                  <a:pt x="2033" y="2605"/>
                </a:lnTo>
                <a:lnTo>
                  <a:pt x="2133" y="2532"/>
                </a:lnTo>
                <a:lnTo>
                  <a:pt x="2216" y="2450"/>
                </a:lnTo>
                <a:lnTo>
                  <a:pt x="2281" y="2363"/>
                </a:lnTo>
                <a:lnTo>
                  <a:pt x="2331" y="2275"/>
                </a:lnTo>
                <a:lnTo>
                  <a:pt x="2370" y="2184"/>
                </a:lnTo>
                <a:lnTo>
                  <a:pt x="2398" y="2095"/>
                </a:lnTo>
                <a:lnTo>
                  <a:pt x="2414" y="2009"/>
                </a:lnTo>
                <a:lnTo>
                  <a:pt x="2427" y="1890"/>
                </a:lnTo>
                <a:lnTo>
                  <a:pt x="2421" y="1709"/>
                </a:lnTo>
                <a:lnTo>
                  <a:pt x="2414" y="1671"/>
                </a:lnTo>
                <a:lnTo>
                  <a:pt x="2600" y="1635"/>
                </a:lnTo>
                <a:lnTo>
                  <a:pt x="2602" y="1649"/>
                </a:lnTo>
                <a:lnTo>
                  <a:pt x="2614" y="1773"/>
                </a:lnTo>
                <a:lnTo>
                  <a:pt x="2611" y="1926"/>
                </a:lnTo>
                <a:lnTo>
                  <a:pt x="2597" y="2044"/>
                </a:lnTo>
                <a:lnTo>
                  <a:pt x="2570" y="2171"/>
                </a:lnTo>
                <a:lnTo>
                  <a:pt x="2525" y="2305"/>
                </a:lnTo>
                <a:lnTo>
                  <a:pt x="2493" y="2371"/>
                </a:lnTo>
                <a:lnTo>
                  <a:pt x="2558" y="2428"/>
                </a:lnTo>
                <a:lnTo>
                  <a:pt x="2676" y="2545"/>
                </a:lnTo>
                <a:lnTo>
                  <a:pt x="2777" y="2664"/>
                </a:lnTo>
                <a:lnTo>
                  <a:pt x="2864" y="2786"/>
                </a:lnTo>
                <a:lnTo>
                  <a:pt x="2934" y="2910"/>
                </a:lnTo>
                <a:lnTo>
                  <a:pt x="2989" y="3038"/>
                </a:lnTo>
                <a:lnTo>
                  <a:pt x="3027" y="3168"/>
                </a:lnTo>
                <a:lnTo>
                  <a:pt x="3051" y="3301"/>
                </a:lnTo>
                <a:lnTo>
                  <a:pt x="3055" y="3369"/>
                </a:lnTo>
                <a:lnTo>
                  <a:pt x="3056" y="3414"/>
                </a:lnTo>
                <a:lnTo>
                  <a:pt x="3053" y="3501"/>
                </a:lnTo>
                <a:lnTo>
                  <a:pt x="3039" y="3628"/>
                </a:lnTo>
                <a:lnTo>
                  <a:pt x="3000" y="3786"/>
                </a:lnTo>
                <a:lnTo>
                  <a:pt x="2947" y="3929"/>
                </a:lnTo>
                <a:lnTo>
                  <a:pt x="2916" y="3995"/>
                </a:lnTo>
                <a:lnTo>
                  <a:pt x="2989" y="3982"/>
                </a:lnTo>
                <a:lnTo>
                  <a:pt x="3139" y="3937"/>
                </a:lnTo>
                <a:lnTo>
                  <a:pt x="3289" y="3868"/>
                </a:lnTo>
                <a:lnTo>
                  <a:pt x="3437" y="3777"/>
                </a:lnTo>
                <a:lnTo>
                  <a:pt x="3577" y="3663"/>
                </a:lnTo>
                <a:lnTo>
                  <a:pt x="3674" y="3563"/>
                </a:lnTo>
                <a:lnTo>
                  <a:pt x="3735" y="3491"/>
                </a:lnTo>
                <a:lnTo>
                  <a:pt x="3791" y="3413"/>
                </a:lnTo>
                <a:lnTo>
                  <a:pt x="3843" y="3330"/>
                </a:lnTo>
                <a:lnTo>
                  <a:pt x="3889" y="3243"/>
                </a:lnTo>
                <a:lnTo>
                  <a:pt x="3930" y="3150"/>
                </a:lnTo>
                <a:lnTo>
                  <a:pt x="3948" y="3102"/>
                </a:lnTo>
                <a:lnTo>
                  <a:pt x="3945" y="3102"/>
                </a:lnTo>
                <a:lnTo>
                  <a:pt x="3952" y="3084"/>
                </a:lnTo>
                <a:lnTo>
                  <a:pt x="3983" y="2966"/>
                </a:lnTo>
                <a:lnTo>
                  <a:pt x="4003" y="2852"/>
                </a:lnTo>
                <a:lnTo>
                  <a:pt x="4016" y="2713"/>
                </a:lnTo>
                <a:lnTo>
                  <a:pt x="4014" y="2558"/>
                </a:lnTo>
                <a:lnTo>
                  <a:pt x="3998" y="2433"/>
                </a:lnTo>
                <a:lnTo>
                  <a:pt x="3979" y="2349"/>
                </a:lnTo>
                <a:lnTo>
                  <a:pt x="3953" y="2265"/>
                </a:lnTo>
                <a:lnTo>
                  <a:pt x="3918" y="2180"/>
                </a:lnTo>
                <a:lnTo>
                  <a:pt x="3897" y="2139"/>
                </a:lnTo>
                <a:lnTo>
                  <a:pt x="3867" y="2086"/>
                </a:lnTo>
                <a:lnTo>
                  <a:pt x="3796" y="1989"/>
                </a:lnTo>
                <a:lnTo>
                  <a:pt x="3713" y="1898"/>
                </a:lnTo>
                <a:lnTo>
                  <a:pt x="3616" y="1817"/>
                </a:lnTo>
                <a:lnTo>
                  <a:pt x="3506" y="1744"/>
                </a:lnTo>
                <a:lnTo>
                  <a:pt x="3383" y="1680"/>
                </a:lnTo>
                <a:lnTo>
                  <a:pt x="3248" y="1624"/>
                </a:lnTo>
                <a:lnTo>
                  <a:pt x="3099" y="1576"/>
                </a:lnTo>
                <a:lnTo>
                  <a:pt x="3020" y="1557"/>
                </a:lnTo>
                <a:lnTo>
                  <a:pt x="3064" y="1372"/>
                </a:lnTo>
                <a:lnTo>
                  <a:pt x="3153" y="1395"/>
                </a:lnTo>
                <a:lnTo>
                  <a:pt x="3322" y="1448"/>
                </a:lnTo>
                <a:lnTo>
                  <a:pt x="3476" y="1513"/>
                </a:lnTo>
                <a:lnTo>
                  <a:pt x="3615" y="1588"/>
                </a:lnTo>
                <a:lnTo>
                  <a:pt x="3740" y="1672"/>
                </a:lnTo>
                <a:lnTo>
                  <a:pt x="3852" y="1768"/>
                </a:lnTo>
                <a:lnTo>
                  <a:pt x="3948" y="1873"/>
                </a:lnTo>
                <a:lnTo>
                  <a:pt x="4029" y="1989"/>
                </a:lnTo>
                <a:lnTo>
                  <a:pt x="4064" y="2051"/>
                </a:lnTo>
                <a:lnTo>
                  <a:pt x="4093" y="2108"/>
                </a:lnTo>
                <a:lnTo>
                  <a:pt x="4140" y="2222"/>
                </a:lnTo>
                <a:lnTo>
                  <a:pt x="4172" y="2336"/>
                </a:lnTo>
                <a:lnTo>
                  <a:pt x="4193" y="2447"/>
                </a:lnTo>
                <a:lnTo>
                  <a:pt x="4199" y="2503"/>
                </a:lnTo>
                <a:lnTo>
                  <a:pt x="4237" y="2464"/>
                </a:lnTo>
                <a:lnTo>
                  <a:pt x="4313" y="2375"/>
                </a:lnTo>
                <a:lnTo>
                  <a:pt x="4386" y="2272"/>
                </a:lnTo>
                <a:lnTo>
                  <a:pt x="4448" y="2161"/>
                </a:lnTo>
                <a:lnTo>
                  <a:pt x="4496" y="2042"/>
                </a:lnTo>
                <a:lnTo>
                  <a:pt x="4518" y="1948"/>
                </a:lnTo>
                <a:lnTo>
                  <a:pt x="4524" y="1885"/>
                </a:lnTo>
                <a:lnTo>
                  <a:pt x="4524" y="1820"/>
                </a:lnTo>
                <a:lnTo>
                  <a:pt x="4517" y="1755"/>
                </a:lnTo>
                <a:lnTo>
                  <a:pt x="4500" y="1689"/>
                </a:lnTo>
                <a:lnTo>
                  <a:pt x="4474" y="1624"/>
                </a:lnTo>
                <a:lnTo>
                  <a:pt x="4457" y="1592"/>
                </a:lnTo>
                <a:lnTo>
                  <a:pt x="4510" y="1547"/>
                </a:lnTo>
                <a:lnTo>
                  <a:pt x="4602" y="1452"/>
                </a:lnTo>
                <a:lnTo>
                  <a:pt x="4677" y="1351"/>
                </a:lnTo>
                <a:lnTo>
                  <a:pt x="4737" y="1243"/>
                </a:lnTo>
                <a:lnTo>
                  <a:pt x="4782" y="1133"/>
                </a:lnTo>
                <a:lnTo>
                  <a:pt x="4814" y="1019"/>
                </a:lnTo>
                <a:lnTo>
                  <a:pt x="4832" y="904"/>
                </a:lnTo>
                <a:lnTo>
                  <a:pt x="4838" y="790"/>
                </a:lnTo>
                <a:lnTo>
                  <a:pt x="4832" y="676"/>
                </a:lnTo>
                <a:lnTo>
                  <a:pt x="4816" y="565"/>
                </a:lnTo>
                <a:lnTo>
                  <a:pt x="4790" y="458"/>
                </a:lnTo>
                <a:lnTo>
                  <a:pt x="4754" y="357"/>
                </a:lnTo>
                <a:lnTo>
                  <a:pt x="4711" y="262"/>
                </a:lnTo>
                <a:lnTo>
                  <a:pt x="4659" y="174"/>
                </a:lnTo>
                <a:lnTo>
                  <a:pt x="4602" y="96"/>
                </a:lnTo>
                <a:lnTo>
                  <a:pt x="4539" y="29"/>
                </a:lnTo>
                <a:lnTo>
                  <a:pt x="450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9" name="Freeform 8"/>
          <p:cNvSpPr>
            <a:spLocks/>
          </p:cNvSpPr>
          <p:nvPr/>
        </p:nvSpPr>
        <p:spPr bwMode="auto">
          <a:xfrm>
            <a:off x="6171015" y="2087538"/>
            <a:ext cx="2130431" cy="2124806"/>
          </a:xfrm>
          <a:custGeom>
            <a:avLst/>
            <a:gdLst>
              <a:gd name="T0" fmla="*/ 1769 w 4544"/>
              <a:gd name="T1" fmla="*/ 1357 h 4533"/>
              <a:gd name="T2" fmla="*/ 1406 w 4544"/>
              <a:gd name="T3" fmla="*/ 1714 h 4533"/>
              <a:gd name="T4" fmla="*/ 1543 w 4544"/>
              <a:gd name="T5" fmla="*/ 2359 h 4533"/>
              <a:gd name="T6" fmla="*/ 1896 w 4544"/>
              <a:gd name="T7" fmla="*/ 2412 h 4533"/>
              <a:gd name="T8" fmla="*/ 2106 w 4544"/>
              <a:gd name="T9" fmla="*/ 2733 h 4533"/>
              <a:gd name="T10" fmla="*/ 1608 w 4544"/>
              <a:gd name="T11" fmla="*/ 2549 h 4533"/>
              <a:gd name="T12" fmla="*/ 1226 w 4544"/>
              <a:gd name="T13" fmla="*/ 2653 h 4533"/>
              <a:gd name="T14" fmla="*/ 877 w 4544"/>
              <a:gd name="T15" fmla="*/ 2716 h 4533"/>
              <a:gd name="T16" fmla="*/ 1297 w 4544"/>
              <a:gd name="T17" fmla="*/ 2409 h 4533"/>
              <a:gd name="T18" fmla="*/ 1278 w 4544"/>
              <a:gd name="T19" fmla="*/ 1909 h 4533"/>
              <a:gd name="T20" fmla="*/ 1029 w 4544"/>
              <a:gd name="T21" fmla="*/ 1499 h 4533"/>
              <a:gd name="T22" fmla="*/ 639 w 4544"/>
              <a:gd name="T23" fmla="*/ 1297 h 4533"/>
              <a:gd name="T24" fmla="*/ 0 w 4544"/>
              <a:gd name="T25" fmla="*/ 1306 h 4533"/>
              <a:gd name="T26" fmla="*/ 378 w 4544"/>
              <a:gd name="T27" fmla="*/ 4330 h 4533"/>
              <a:gd name="T28" fmla="*/ 880 w 4544"/>
              <a:gd name="T29" fmla="*/ 4522 h 4533"/>
              <a:gd name="T30" fmla="*/ 1525 w 4544"/>
              <a:gd name="T31" fmla="*/ 4462 h 4533"/>
              <a:gd name="T32" fmla="*/ 1854 w 4544"/>
              <a:gd name="T33" fmla="*/ 4243 h 4533"/>
              <a:gd name="T34" fmla="*/ 2115 w 4544"/>
              <a:gd name="T35" fmla="*/ 3718 h 4533"/>
              <a:gd name="T36" fmla="*/ 2300 w 4544"/>
              <a:gd name="T37" fmla="*/ 3762 h 4533"/>
              <a:gd name="T38" fmla="*/ 2038 w 4544"/>
              <a:gd name="T39" fmla="*/ 4321 h 4533"/>
              <a:gd name="T40" fmla="*/ 2567 w 4544"/>
              <a:gd name="T41" fmla="*/ 4365 h 4533"/>
              <a:gd name="T42" fmla="*/ 2951 w 4544"/>
              <a:gd name="T43" fmla="*/ 4208 h 4533"/>
              <a:gd name="T44" fmla="*/ 3188 w 4544"/>
              <a:gd name="T45" fmla="*/ 3874 h 4533"/>
              <a:gd name="T46" fmla="*/ 3030 w 4544"/>
              <a:gd name="T47" fmla="*/ 3581 h 4533"/>
              <a:gd name="T48" fmla="*/ 2817 w 4544"/>
              <a:gd name="T49" fmla="*/ 3161 h 4533"/>
              <a:gd name="T50" fmla="*/ 2979 w 4544"/>
              <a:gd name="T51" fmla="*/ 2858 h 4533"/>
              <a:gd name="T52" fmla="*/ 3072 w 4544"/>
              <a:gd name="T53" fmla="*/ 3310 h 4533"/>
              <a:gd name="T54" fmla="*/ 3311 w 4544"/>
              <a:gd name="T55" fmla="*/ 3564 h 4533"/>
              <a:gd name="T56" fmla="*/ 3700 w 4544"/>
              <a:gd name="T57" fmla="*/ 3672 h 4533"/>
              <a:gd name="T58" fmla="*/ 4162 w 4544"/>
              <a:gd name="T59" fmla="*/ 3592 h 4533"/>
              <a:gd name="T60" fmla="*/ 4407 w 4544"/>
              <a:gd name="T61" fmla="*/ 3389 h 4533"/>
              <a:gd name="T62" fmla="*/ 4524 w 4544"/>
              <a:gd name="T63" fmla="*/ 3131 h 4533"/>
              <a:gd name="T64" fmla="*/ 4518 w 4544"/>
              <a:gd name="T65" fmla="*/ 2716 h 4533"/>
              <a:gd name="T66" fmla="*/ 4281 w 4544"/>
              <a:gd name="T67" fmla="*/ 2342 h 4533"/>
              <a:gd name="T68" fmla="*/ 4187 w 4544"/>
              <a:gd name="T69" fmla="*/ 2111 h 4533"/>
              <a:gd name="T70" fmla="*/ 4105 w 4544"/>
              <a:gd name="T71" fmla="*/ 1548 h 4533"/>
              <a:gd name="T72" fmla="*/ 3788 w 4544"/>
              <a:gd name="T73" fmla="*/ 1104 h 4533"/>
              <a:gd name="T74" fmla="*/ 3379 w 4544"/>
              <a:gd name="T75" fmla="*/ 887 h 4533"/>
              <a:gd name="T76" fmla="*/ 3440 w 4544"/>
              <a:gd name="T77" fmla="*/ 1451 h 4533"/>
              <a:gd name="T78" fmla="*/ 3291 w 4544"/>
              <a:gd name="T79" fmla="*/ 1852 h 4533"/>
              <a:gd name="T80" fmla="*/ 2959 w 4544"/>
              <a:gd name="T81" fmla="*/ 2151 h 4533"/>
              <a:gd name="T82" fmla="*/ 2427 w 4544"/>
              <a:gd name="T83" fmla="*/ 2326 h 4533"/>
              <a:gd name="T84" fmla="*/ 2762 w 4544"/>
              <a:gd name="T85" fmla="*/ 2038 h 4533"/>
              <a:gd name="T86" fmla="*/ 3134 w 4544"/>
              <a:gd name="T87" fmla="*/ 1745 h 4533"/>
              <a:gd name="T88" fmla="*/ 3244 w 4544"/>
              <a:gd name="T89" fmla="*/ 1407 h 4533"/>
              <a:gd name="T90" fmla="*/ 3170 w 4544"/>
              <a:gd name="T91" fmla="*/ 868 h 4533"/>
              <a:gd name="T92" fmla="*/ 3169 w 4544"/>
              <a:gd name="T93" fmla="*/ 828 h 4533"/>
              <a:gd name="T94" fmla="*/ 2970 w 4544"/>
              <a:gd name="T95" fmla="*/ 417 h 4533"/>
              <a:gd name="T96" fmla="*/ 2565 w 4544"/>
              <a:gd name="T97" fmla="*/ 96 h 4533"/>
              <a:gd name="T98" fmla="*/ 2036 w 4544"/>
              <a:gd name="T99" fmla="*/ 7 h 4533"/>
              <a:gd name="T100" fmla="*/ 2083 w 4544"/>
              <a:gd name="T101" fmla="*/ 430 h 4533"/>
              <a:gd name="T102" fmla="*/ 2029 w 4544"/>
              <a:gd name="T103" fmla="*/ 921 h 4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44" h="4533">
                <a:moveTo>
                  <a:pt x="2029" y="921"/>
                </a:moveTo>
                <a:lnTo>
                  <a:pt x="2003" y="995"/>
                </a:lnTo>
                <a:lnTo>
                  <a:pt x="1936" y="1130"/>
                </a:lnTo>
                <a:lnTo>
                  <a:pt x="1857" y="1250"/>
                </a:lnTo>
                <a:lnTo>
                  <a:pt x="1769" y="1357"/>
                </a:lnTo>
                <a:lnTo>
                  <a:pt x="1678" y="1449"/>
                </a:lnTo>
                <a:lnTo>
                  <a:pt x="1586" y="1528"/>
                </a:lnTo>
                <a:lnTo>
                  <a:pt x="1455" y="1621"/>
                </a:lnTo>
                <a:lnTo>
                  <a:pt x="1383" y="1665"/>
                </a:lnTo>
                <a:lnTo>
                  <a:pt x="1406" y="1714"/>
                </a:lnTo>
                <a:lnTo>
                  <a:pt x="1446" y="1814"/>
                </a:lnTo>
                <a:lnTo>
                  <a:pt x="1493" y="1962"/>
                </a:lnTo>
                <a:lnTo>
                  <a:pt x="1528" y="2146"/>
                </a:lnTo>
                <a:lnTo>
                  <a:pt x="1542" y="2300"/>
                </a:lnTo>
                <a:lnTo>
                  <a:pt x="1543" y="2359"/>
                </a:lnTo>
                <a:lnTo>
                  <a:pt x="1580" y="2357"/>
                </a:lnTo>
                <a:lnTo>
                  <a:pt x="1654" y="2360"/>
                </a:lnTo>
                <a:lnTo>
                  <a:pt x="1731" y="2369"/>
                </a:lnTo>
                <a:lnTo>
                  <a:pt x="1812" y="2387"/>
                </a:lnTo>
                <a:lnTo>
                  <a:pt x="1896" y="2412"/>
                </a:lnTo>
                <a:lnTo>
                  <a:pt x="1983" y="2447"/>
                </a:lnTo>
                <a:lnTo>
                  <a:pt x="2073" y="2491"/>
                </a:lnTo>
                <a:lnTo>
                  <a:pt x="2166" y="2545"/>
                </a:lnTo>
                <a:lnTo>
                  <a:pt x="2213" y="2576"/>
                </a:lnTo>
                <a:lnTo>
                  <a:pt x="2106" y="2733"/>
                </a:lnTo>
                <a:lnTo>
                  <a:pt x="2044" y="2692"/>
                </a:lnTo>
                <a:lnTo>
                  <a:pt x="1924" y="2628"/>
                </a:lnTo>
                <a:lnTo>
                  <a:pt x="1813" y="2584"/>
                </a:lnTo>
                <a:lnTo>
                  <a:pt x="1707" y="2558"/>
                </a:lnTo>
                <a:lnTo>
                  <a:pt x="1608" y="2549"/>
                </a:lnTo>
                <a:lnTo>
                  <a:pt x="1517" y="2552"/>
                </a:lnTo>
                <a:lnTo>
                  <a:pt x="1433" y="2566"/>
                </a:lnTo>
                <a:lnTo>
                  <a:pt x="1357" y="2589"/>
                </a:lnTo>
                <a:lnTo>
                  <a:pt x="1287" y="2619"/>
                </a:lnTo>
                <a:lnTo>
                  <a:pt x="1226" y="2653"/>
                </a:lnTo>
                <a:lnTo>
                  <a:pt x="1148" y="2709"/>
                </a:lnTo>
                <a:lnTo>
                  <a:pt x="1044" y="2810"/>
                </a:lnTo>
                <a:lnTo>
                  <a:pt x="1026" y="2834"/>
                </a:lnTo>
                <a:lnTo>
                  <a:pt x="871" y="2725"/>
                </a:lnTo>
                <a:lnTo>
                  <a:pt x="877" y="2716"/>
                </a:lnTo>
                <a:lnTo>
                  <a:pt x="942" y="2642"/>
                </a:lnTo>
                <a:lnTo>
                  <a:pt x="1030" y="2563"/>
                </a:lnTo>
                <a:lnTo>
                  <a:pt x="1107" y="2508"/>
                </a:lnTo>
                <a:lnTo>
                  <a:pt x="1195" y="2454"/>
                </a:lnTo>
                <a:lnTo>
                  <a:pt x="1297" y="2409"/>
                </a:lnTo>
                <a:lnTo>
                  <a:pt x="1354" y="2391"/>
                </a:lnTo>
                <a:lnTo>
                  <a:pt x="1353" y="2321"/>
                </a:lnTo>
                <a:lnTo>
                  <a:pt x="1337" y="2163"/>
                </a:lnTo>
                <a:lnTo>
                  <a:pt x="1314" y="2040"/>
                </a:lnTo>
                <a:lnTo>
                  <a:pt x="1278" y="1909"/>
                </a:lnTo>
                <a:lnTo>
                  <a:pt x="1226" y="1775"/>
                </a:lnTo>
                <a:lnTo>
                  <a:pt x="1173" y="1678"/>
                </a:lnTo>
                <a:lnTo>
                  <a:pt x="1131" y="1615"/>
                </a:lnTo>
                <a:lnTo>
                  <a:pt x="1083" y="1555"/>
                </a:lnTo>
                <a:lnTo>
                  <a:pt x="1029" y="1499"/>
                </a:lnTo>
                <a:lnTo>
                  <a:pt x="999" y="1473"/>
                </a:lnTo>
                <a:lnTo>
                  <a:pt x="956" y="1438"/>
                </a:lnTo>
                <a:lnTo>
                  <a:pt x="860" y="1377"/>
                </a:lnTo>
                <a:lnTo>
                  <a:pt x="754" y="1331"/>
                </a:lnTo>
                <a:lnTo>
                  <a:pt x="639" y="1297"/>
                </a:lnTo>
                <a:lnTo>
                  <a:pt x="513" y="1276"/>
                </a:lnTo>
                <a:lnTo>
                  <a:pt x="378" y="1269"/>
                </a:lnTo>
                <a:lnTo>
                  <a:pt x="234" y="1274"/>
                </a:lnTo>
                <a:lnTo>
                  <a:pt x="80" y="1292"/>
                </a:lnTo>
                <a:lnTo>
                  <a:pt x="0" y="1306"/>
                </a:lnTo>
                <a:lnTo>
                  <a:pt x="0" y="3964"/>
                </a:lnTo>
                <a:lnTo>
                  <a:pt x="62" y="4041"/>
                </a:lnTo>
                <a:lnTo>
                  <a:pt x="182" y="4167"/>
                </a:lnTo>
                <a:lnTo>
                  <a:pt x="276" y="4251"/>
                </a:lnTo>
                <a:lnTo>
                  <a:pt x="378" y="4330"/>
                </a:lnTo>
                <a:lnTo>
                  <a:pt x="490" y="4400"/>
                </a:lnTo>
                <a:lnTo>
                  <a:pt x="609" y="4457"/>
                </a:lnTo>
                <a:lnTo>
                  <a:pt x="737" y="4498"/>
                </a:lnTo>
                <a:lnTo>
                  <a:pt x="803" y="4510"/>
                </a:lnTo>
                <a:lnTo>
                  <a:pt x="880" y="4522"/>
                </a:lnTo>
                <a:lnTo>
                  <a:pt x="1025" y="4533"/>
                </a:lnTo>
                <a:lnTo>
                  <a:pt x="1162" y="4532"/>
                </a:lnTo>
                <a:lnTo>
                  <a:pt x="1292" y="4520"/>
                </a:lnTo>
                <a:lnTo>
                  <a:pt x="1412" y="4497"/>
                </a:lnTo>
                <a:lnTo>
                  <a:pt x="1525" y="4462"/>
                </a:lnTo>
                <a:lnTo>
                  <a:pt x="1629" y="4416"/>
                </a:lnTo>
                <a:lnTo>
                  <a:pt x="1725" y="4357"/>
                </a:lnTo>
                <a:lnTo>
                  <a:pt x="1768" y="4322"/>
                </a:lnTo>
                <a:lnTo>
                  <a:pt x="1799" y="4298"/>
                </a:lnTo>
                <a:lnTo>
                  <a:pt x="1854" y="4243"/>
                </a:lnTo>
                <a:lnTo>
                  <a:pt x="1926" y="4158"/>
                </a:lnTo>
                <a:lnTo>
                  <a:pt x="2001" y="4038"/>
                </a:lnTo>
                <a:lnTo>
                  <a:pt x="2055" y="3920"/>
                </a:lnTo>
                <a:lnTo>
                  <a:pt x="2092" y="3812"/>
                </a:lnTo>
                <a:lnTo>
                  <a:pt x="2115" y="3718"/>
                </a:lnTo>
                <a:lnTo>
                  <a:pt x="2131" y="3621"/>
                </a:lnTo>
                <a:lnTo>
                  <a:pt x="2132" y="3605"/>
                </a:lnTo>
                <a:lnTo>
                  <a:pt x="2321" y="3616"/>
                </a:lnTo>
                <a:lnTo>
                  <a:pt x="2320" y="3634"/>
                </a:lnTo>
                <a:lnTo>
                  <a:pt x="2300" y="3762"/>
                </a:lnTo>
                <a:lnTo>
                  <a:pt x="2260" y="3910"/>
                </a:lnTo>
                <a:lnTo>
                  <a:pt x="2219" y="4023"/>
                </a:lnTo>
                <a:lnTo>
                  <a:pt x="2160" y="4142"/>
                </a:lnTo>
                <a:lnTo>
                  <a:pt x="2085" y="4261"/>
                </a:lnTo>
                <a:lnTo>
                  <a:pt x="2038" y="4321"/>
                </a:lnTo>
                <a:lnTo>
                  <a:pt x="2105" y="4338"/>
                </a:lnTo>
                <a:lnTo>
                  <a:pt x="2239" y="4361"/>
                </a:lnTo>
                <a:lnTo>
                  <a:pt x="2342" y="4371"/>
                </a:lnTo>
                <a:lnTo>
                  <a:pt x="2452" y="4374"/>
                </a:lnTo>
                <a:lnTo>
                  <a:pt x="2567" y="4365"/>
                </a:lnTo>
                <a:lnTo>
                  <a:pt x="2684" y="4342"/>
                </a:lnTo>
                <a:lnTo>
                  <a:pt x="2798" y="4301"/>
                </a:lnTo>
                <a:lnTo>
                  <a:pt x="2854" y="4273"/>
                </a:lnTo>
                <a:lnTo>
                  <a:pt x="2887" y="4253"/>
                </a:lnTo>
                <a:lnTo>
                  <a:pt x="2951" y="4208"/>
                </a:lnTo>
                <a:lnTo>
                  <a:pt x="3009" y="4156"/>
                </a:lnTo>
                <a:lnTo>
                  <a:pt x="3062" y="4097"/>
                </a:lnTo>
                <a:lnTo>
                  <a:pt x="3109" y="4029"/>
                </a:lnTo>
                <a:lnTo>
                  <a:pt x="3151" y="3955"/>
                </a:lnTo>
                <a:lnTo>
                  <a:pt x="3188" y="3874"/>
                </a:lnTo>
                <a:lnTo>
                  <a:pt x="3219" y="3786"/>
                </a:lnTo>
                <a:lnTo>
                  <a:pt x="3232" y="3739"/>
                </a:lnTo>
                <a:lnTo>
                  <a:pt x="3176" y="3705"/>
                </a:lnTo>
                <a:lnTo>
                  <a:pt x="3075" y="3626"/>
                </a:lnTo>
                <a:lnTo>
                  <a:pt x="3030" y="3581"/>
                </a:lnTo>
                <a:lnTo>
                  <a:pt x="3005" y="3552"/>
                </a:lnTo>
                <a:lnTo>
                  <a:pt x="2961" y="3493"/>
                </a:lnTo>
                <a:lnTo>
                  <a:pt x="2906" y="3402"/>
                </a:lnTo>
                <a:lnTo>
                  <a:pt x="2852" y="3279"/>
                </a:lnTo>
                <a:lnTo>
                  <a:pt x="2817" y="3161"/>
                </a:lnTo>
                <a:lnTo>
                  <a:pt x="2798" y="3052"/>
                </a:lnTo>
                <a:lnTo>
                  <a:pt x="2790" y="2959"/>
                </a:lnTo>
                <a:lnTo>
                  <a:pt x="2789" y="2860"/>
                </a:lnTo>
                <a:lnTo>
                  <a:pt x="2790" y="2842"/>
                </a:lnTo>
                <a:lnTo>
                  <a:pt x="2979" y="2858"/>
                </a:lnTo>
                <a:lnTo>
                  <a:pt x="2979" y="2871"/>
                </a:lnTo>
                <a:lnTo>
                  <a:pt x="2982" y="2982"/>
                </a:lnTo>
                <a:lnTo>
                  <a:pt x="3002" y="3113"/>
                </a:lnTo>
                <a:lnTo>
                  <a:pt x="3030" y="3210"/>
                </a:lnTo>
                <a:lnTo>
                  <a:pt x="3072" y="3310"/>
                </a:lnTo>
                <a:lnTo>
                  <a:pt x="3132" y="3407"/>
                </a:lnTo>
                <a:lnTo>
                  <a:pt x="3171" y="3454"/>
                </a:lnTo>
                <a:lnTo>
                  <a:pt x="3202" y="3485"/>
                </a:lnTo>
                <a:lnTo>
                  <a:pt x="3272" y="3541"/>
                </a:lnTo>
                <a:lnTo>
                  <a:pt x="3311" y="3564"/>
                </a:lnTo>
                <a:lnTo>
                  <a:pt x="3381" y="3595"/>
                </a:lnTo>
                <a:lnTo>
                  <a:pt x="3396" y="3602"/>
                </a:lnTo>
                <a:lnTo>
                  <a:pt x="3493" y="3633"/>
                </a:lnTo>
                <a:lnTo>
                  <a:pt x="3587" y="3655"/>
                </a:lnTo>
                <a:lnTo>
                  <a:pt x="3700" y="3672"/>
                </a:lnTo>
                <a:lnTo>
                  <a:pt x="3827" y="3675"/>
                </a:lnTo>
                <a:lnTo>
                  <a:pt x="3961" y="3662"/>
                </a:lnTo>
                <a:lnTo>
                  <a:pt x="4062" y="3635"/>
                </a:lnTo>
                <a:lnTo>
                  <a:pt x="4129" y="3609"/>
                </a:lnTo>
                <a:lnTo>
                  <a:pt x="4162" y="3592"/>
                </a:lnTo>
                <a:lnTo>
                  <a:pt x="4195" y="3573"/>
                </a:lnTo>
                <a:lnTo>
                  <a:pt x="4257" y="3533"/>
                </a:lnTo>
                <a:lnTo>
                  <a:pt x="4313" y="3489"/>
                </a:lnTo>
                <a:lnTo>
                  <a:pt x="4364" y="3441"/>
                </a:lnTo>
                <a:lnTo>
                  <a:pt x="4407" y="3389"/>
                </a:lnTo>
                <a:lnTo>
                  <a:pt x="4444" y="3333"/>
                </a:lnTo>
                <a:lnTo>
                  <a:pt x="4477" y="3272"/>
                </a:lnTo>
                <a:lnTo>
                  <a:pt x="4502" y="3208"/>
                </a:lnTo>
                <a:lnTo>
                  <a:pt x="4513" y="3174"/>
                </a:lnTo>
                <a:lnTo>
                  <a:pt x="4524" y="3131"/>
                </a:lnTo>
                <a:lnTo>
                  <a:pt x="4540" y="3043"/>
                </a:lnTo>
                <a:lnTo>
                  <a:pt x="4544" y="2999"/>
                </a:lnTo>
                <a:lnTo>
                  <a:pt x="4544" y="2942"/>
                </a:lnTo>
                <a:lnTo>
                  <a:pt x="4536" y="2828"/>
                </a:lnTo>
                <a:lnTo>
                  <a:pt x="4518" y="2716"/>
                </a:lnTo>
                <a:lnTo>
                  <a:pt x="4486" y="2610"/>
                </a:lnTo>
                <a:lnTo>
                  <a:pt x="4440" y="2511"/>
                </a:lnTo>
                <a:lnTo>
                  <a:pt x="4379" y="2426"/>
                </a:lnTo>
                <a:lnTo>
                  <a:pt x="4324" y="2373"/>
                </a:lnTo>
                <a:lnTo>
                  <a:pt x="4281" y="2342"/>
                </a:lnTo>
                <a:lnTo>
                  <a:pt x="4233" y="2316"/>
                </a:lnTo>
                <a:lnTo>
                  <a:pt x="4181" y="2295"/>
                </a:lnTo>
                <a:lnTo>
                  <a:pt x="4154" y="2286"/>
                </a:lnTo>
                <a:lnTo>
                  <a:pt x="4168" y="2228"/>
                </a:lnTo>
                <a:lnTo>
                  <a:pt x="4187" y="2111"/>
                </a:lnTo>
                <a:lnTo>
                  <a:pt x="4194" y="1994"/>
                </a:lnTo>
                <a:lnTo>
                  <a:pt x="4187" y="1879"/>
                </a:lnTo>
                <a:lnTo>
                  <a:pt x="4171" y="1765"/>
                </a:lnTo>
                <a:lnTo>
                  <a:pt x="4142" y="1655"/>
                </a:lnTo>
                <a:lnTo>
                  <a:pt x="4105" y="1548"/>
                </a:lnTo>
                <a:lnTo>
                  <a:pt x="4057" y="1447"/>
                </a:lnTo>
                <a:lnTo>
                  <a:pt x="4001" y="1351"/>
                </a:lnTo>
                <a:lnTo>
                  <a:pt x="3936" y="1261"/>
                </a:lnTo>
                <a:lnTo>
                  <a:pt x="3865" y="1178"/>
                </a:lnTo>
                <a:lnTo>
                  <a:pt x="3788" y="1104"/>
                </a:lnTo>
                <a:lnTo>
                  <a:pt x="3704" y="1038"/>
                </a:lnTo>
                <a:lnTo>
                  <a:pt x="3616" y="981"/>
                </a:lnTo>
                <a:lnTo>
                  <a:pt x="3524" y="935"/>
                </a:lnTo>
                <a:lnTo>
                  <a:pt x="3428" y="900"/>
                </a:lnTo>
                <a:lnTo>
                  <a:pt x="3379" y="887"/>
                </a:lnTo>
                <a:lnTo>
                  <a:pt x="3398" y="956"/>
                </a:lnTo>
                <a:lnTo>
                  <a:pt x="3427" y="1087"/>
                </a:lnTo>
                <a:lnTo>
                  <a:pt x="3442" y="1214"/>
                </a:lnTo>
                <a:lnTo>
                  <a:pt x="3447" y="1336"/>
                </a:lnTo>
                <a:lnTo>
                  <a:pt x="3440" y="1451"/>
                </a:lnTo>
                <a:lnTo>
                  <a:pt x="3420" y="1561"/>
                </a:lnTo>
                <a:lnTo>
                  <a:pt x="3388" y="1665"/>
                </a:lnTo>
                <a:lnTo>
                  <a:pt x="3344" y="1764"/>
                </a:lnTo>
                <a:lnTo>
                  <a:pt x="3316" y="1810"/>
                </a:lnTo>
                <a:lnTo>
                  <a:pt x="3291" y="1852"/>
                </a:lnTo>
                <a:lnTo>
                  <a:pt x="3234" y="1928"/>
                </a:lnTo>
                <a:lnTo>
                  <a:pt x="3170" y="1994"/>
                </a:lnTo>
                <a:lnTo>
                  <a:pt x="3103" y="2054"/>
                </a:lnTo>
                <a:lnTo>
                  <a:pt x="3031" y="2106"/>
                </a:lnTo>
                <a:lnTo>
                  <a:pt x="2959" y="2151"/>
                </a:lnTo>
                <a:lnTo>
                  <a:pt x="2850" y="2207"/>
                </a:lnTo>
                <a:lnTo>
                  <a:pt x="2711" y="2261"/>
                </a:lnTo>
                <a:lnTo>
                  <a:pt x="2589" y="2296"/>
                </a:lnTo>
                <a:lnTo>
                  <a:pt x="2455" y="2324"/>
                </a:lnTo>
                <a:lnTo>
                  <a:pt x="2427" y="2326"/>
                </a:lnTo>
                <a:lnTo>
                  <a:pt x="2409" y="2137"/>
                </a:lnTo>
                <a:lnTo>
                  <a:pt x="2427" y="2136"/>
                </a:lnTo>
                <a:lnTo>
                  <a:pt x="2539" y="2114"/>
                </a:lnTo>
                <a:lnTo>
                  <a:pt x="2642" y="2084"/>
                </a:lnTo>
                <a:lnTo>
                  <a:pt x="2762" y="2038"/>
                </a:lnTo>
                <a:lnTo>
                  <a:pt x="2885" y="1975"/>
                </a:lnTo>
                <a:lnTo>
                  <a:pt x="2976" y="1911"/>
                </a:lnTo>
                <a:lnTo>
                  <a:pt x="3033" y="1862"/>
                </a:lnTo>
                <a:lnTo>
                  <a:pt x="3086" y="1808"/>
                </a:lnTo>
                <a:lnTo>
                  <a:pt x="3134" y="1745"/>
                </a:lnTo>
                <a:lnTo>
                  <a:pt x="3154" y="1712"/>
                </a:lnTo>
                <a:lnTo>
                  <a:pt x="3178" y="1672"/>
                </a:lnTo>
                <a:lnTo>
                  <a:pt x="3213" y="1589"/>
                </a:lnTo>
                <a:lnTo>
                  <a:pt x="3234" y="1501"/>
                </a:lnTo>
                <a:lnTo>
                  <a:pt x="3244" y="1407"/>
                </a:lnTo>
                <a:lnTo>
                  <a:pt x="3243" y="1307"/>
                </a:lnTo>
                <a:lnTo>
                  <a:pt x="3232" y="1196"/>
                </a:lnTo>
                <a:lnTo>
                  <a:pt x="3202" y="1012"/>
                </a:lnTo>
                <a:lnTo>
                  <a:pt x="3174" y="868"/>
                </a:lnTo>
                <a:lnTo>
                  <a:pt x="3170" y="868"/>
                </a:lnTo>
                <a:lnTo>
                  <a:pt x="3171" y="868"/>
                </a:lnTo>
                <a:lnTo>
                  <a:pt x="3176" y="867"/>
                </a:lnTo>
                <a:lnTo>
                  <a:pt x="3178" y="867"/>
                </a:lnTo>
                <a:lnTo>
                  <a:pt x="3174" y="868"/>
                </a:lnTo>
                <a:lnTo>
                  <a:pt x="3169" y="828"/>
                </a:lnTo>
                <a:lnTo>
                  <a:pt x="3149" y="745"/>
                </a:lnTo>
                <a:lnTo>
                  <a:pt x="3119" y="662"/>
                </a:lnTo>
                <a:lnTo>
                  <a:pt x="3079" y="579"/>
                </a:lnTo>
                <a:lnTo>
                  <a:pt x="3029" y="496"/>
                </a:lnTo>
                <a:lnTo>
                  <a:pt x="2970" y="417"/>
                </a:lnTo>
                <a:lnTo>
                  <a:pt x="2903" y="340"/>
                </a:lnTo>
                <a:lnTo>
                  <a:pt x="2828" y="269"/>
                </a:lnTo>
                <a:lnTo>
                  <a:pt x="2746" y="204"/>
                </a:lnTo>
                <a:lnTo>
                  <a:pt x="2658" y="146"/>
                </a:lnTo>
                <a:lnTo>
                  <a:pt x="2565" y="96"/>
                </a:lnTo>
                <a:lnTo>
                  <a:pt x="2466" y="54"/>
                </a:lnTo>
                <a:lnTo>
                  <a:pt x="2363" y="24"/>
                </a:lnTo>
                <a:lnTo>
                  <a:pt x="2256" y="5"/>
                </a:lnTo>
                <a:lnTo>
                  <a:pt x="2147" y="0"/>
                </a:lnTo>
                <a:lnTo>
                  <a:pt x="2036" y="7"/>
                </a:lnTo>
                <a:lnTo>
                  <a:pt x="1979" y="18"/>
                </a:lnTo>
                <a:lnTo>
                  <a:pt x="2002" y="79"/>
                </a:lnTo>
                <a:lnTo>
                  <a:pt x="2038" y="198"/>
                </a:lnTo>
                <a:lnTo>
                  <a:pt x="2066" y="315"/>
                </a:lnTo>
                <a:lnTo>
                  <a:pt x="2083" y="430"/>
                </a:lnTo>
                <a:lnTo>
                  <a:pt x="2089" y="543"/>
                </a:lnTo>
                <a:lnTo>
                  <a:pt x="2085" y="654"/>
                </a:lnTo>
                <a:lnTo>
                  <a:pt x="2071" y="762"/>
                </a:lnTo>
                <a:lnTo>
                  <a:pt x="2046" y="869"/>
                </a:lnTo>
                <a:lnTo>
                  <a:pt x="2029" y="92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0" name="Freeform 9"/>
          <p:cNvSpPr>
            <a:spLocks/>
          </p:cNvSpPr>
          <p:nvPr/>
        </p:nvSpPr>
        <p:spPr bwMode="auto">
          <a:xfrm>
            <a:off x="6171015" y="1796854"/>
            <a:ext cx="890806" cy="995827"/>
          </a:xfrm>
          <a:custGeom>
            <a:avLst/>
            <a:gdLst>
              <a:gd name="T0" fmla="*/ 1123 w 1900"/>
              <a:gd name="T1" fmla="*/ 1950 h 2124"/>
              <a:gd name="T2" fmla="*/ 1169 w 1900"/>
              <a:gd name="T3" fmla="*/ 1991 h 2124"/>
              <a:gd name="T4" fmla="*/ 1248 w 1900"/>
              <a:gd name="T5" fmla="*/ 2077 h 2124"/>
              <a:gd name="T6" fmla="*/ 1283 w 1900"/>
              <a:gd name="T7" fmla="*/ 2124 h 2124"/>
              <a:gd name="T8" fmla="*/ 1346 w 1900"/>
              <a:gd name="T9" fmla="*/ 2087 h 2124"/>
              <a:gd name="T10" fmla="*/ 1460 w 1900"/>
              <a:gd name="T11" fmla="*/ 2004 h 2124"/>
              <a:gd name="T12" fmla="*/ 1542 w 1900"/>
              <a:gd name="T13" fmla="*/ 1936 h 2124"/>
              <a:gd name="T14" fmla="*/ 1622 w 1900"/>
              <a:gd name="T15" fmla="*/ 1856 h 2124"/>
              <a:gd name="T16" fmla="*/ 1700 w 1900"/>
              <a:gd name="T17" fmla="*/ 1764 h 2124"/>
              <a:gd name="T18" fmla="*/ 1769 w 1900"/>
              <a:gd name="T19" fmla="*/ 1660 h 2124"/>
              <a:gd name="T20" fmla="*/ 1827 w 1900"/>
              <a:gd name="T21" fmla="*/ 1543 h 2124"/>
              <a:gd name="T22" fmla="*/ 1851 w 1900"/>
              <a:gd name="T23" fmla="*/ 1480 h 2124"/>
              <a:gd name="T24" fmla="*/ 1867 w 1900"/>
              <a:gd name="T25" fmla="*/ 1427 h 2124"/>
              <a:gd name="T26" fmla="*/ 1889 w 1900"/>
              <a:gd name="T27" fmla="*/ 1318 h 2124"/>
              <a:gd name="T28" fmla="*/ 1900 w 1900"/>
              <a:gd name="T29" fmla="*/ 1205 h 2124"/>
              <a:gd name="T30" fmla="*/ 1896 w 1900"/>
              <a:gd name="T31" fmla="*/ 1088 h 2124"/>
              <a:gd name="T32" fmla="*/ 1879 w 1900"/>
              <a:gd name="T33" fmla="*/ 969 h 2124"/>
              <a:gd name="T34" fmla="*/ 1851 w 1900"/>
              <a:gd name="T35" fmla="*/ 847 h 2124"/>
              <a:gd name="T36" fmla="*/ 1808 w 1900"/>
              <a:gd name="T37" fmla="*/ 723 h 2124"/>
              <a:gd name="T38" fmla="*/ 1753 w 1900"/>
              <a:gd name="T39" fmla="*/ 595 h 2124"/>
              <a:gd name="T40" fmla="*/ 1721 w 1900"/>
              <a:gd name="T41" fmla="*/ 529 h 2124"/>
              <a:gd name="T42" fmla="*/ 1692 w 1900"/>
              <a:gd name="T43" fmla="*/ 484 h 2124"/>
              <a:gd name="T44" fmla="*/ 1622 w 1900"/>
              <a:gd name="T45" fmla="*/ 392 h 2124"/>
              <a:gd name="T46" fmla="*/ 1538 w 1900"/>
              <a:gd name="T47" fmla="*/ 302 h 2124"/>
              <a:gd name="T48" fmla="*/ 1440 w 1900"/>
              <a:gd name="T49" fmla="*/ 216 h 2124"/>
              <a:gd name="T50" fmla="*/ 1328 w 1900"/>
              <a:gd name="T51" fmla="*/ 138 h 2124"/>
              <a:gd name="T52" fmla="*/ 1201 w 1900"/>
              <a:gd name="T53" fmla="*/ 74 h 2124"/>
              <a:gd name="T54" fmla="*/ 1063 w 1900"/>
              <a:gd name="T55" fmla="*/ 27 h 2124"/>
              <a:gd name="T56" fmla="*/ 948 w 1900"/>
              <a:gd name="T57" fmla="*/ 6 h 2124"/>
              <a:gd name="T58" fmla="*/ 869 w 1900"/>
              <a:gd name="T59" fmla="*/ 0 h 2124"/>
              <a:gd name="T60" fmla="*/ 828 w 1900"/>
              <a:gd name="T61" fmla="*/ 0 h 2124"/>
              <a:gd name="T62" fmla="*/ 776 w 1900"/>
              <a:gd name="T63" fmla="*/ 0 h 2124"/>
              <a:gd name="T64" fmla="*/ 679 w 1900"/>
              <a:gd name="T65" fmla="*/ 10 h 2124"/>
              <a:gd name="T66" fmla="*/ 588 w 1900"/>
              <a:gd name="T67" fmla="*/ 31 h 2124"/>
              <a:gd name="T68" fmla="*/ 504 w 1900"/>
              <a:gd name="T69" fmla="*/ 61 h 2124"/>
              <a:gd name="T70" fmla="*/ 426 w 1900"/>
              <a:gd name="T71" fmla="*/ 100 h 2124"/>
              <a:gd name="T72" fmla="*/ 355 w 1900"/>
              <a:gd name="T73" fmla="*/ 148 h 2124"/>
              <a:gd name="T74" fmla="*/ 290 w 1900"/>
              <a:gd name="T75" fmla="*/ 203 h 2124"/>
              <a:gd name="T76" fmla="*/ 232 w 1900"/>
              <a:gd name="T77" fmla="*/ 265 h 2124"/>
              <a:gd name="T78" fmla="*/ 180 w 1900"/>
              <a:gd name="T79" fmla="*/ 337 h 2124"/>
              <a:gd name="T80" fmla="*/ 134 w 1900"/>
              <a:gd name="T81" fmla="*/ 413 h 2124"/>
              <a:gd name="T82" fmla="*/ 97 w 1900"/>
              <a:gd name="T83" fmla="*/ 496 h 2124"/>
              <a:gd name="T84" fmla="*/ 64 w 1900"/>
              <a:gd name="T85" fmla="*/ 584 h 2124"/>
              <a:gd name="T86" fmla="*/ 39 w 1900"/>
              <a:gd name="T87" fmla="*/ 679 h 2124"/>
              <a:gd name="T88" fmla="*/ 19 w 1900"/>
              <a:gd name="T89" fmla="*/ 777 h 2124"/>
              <a:gd name="T90" fmla="*/ 6 w 1900"/>
              <a:gd name="T91" fmla="*/ 881 h 2124"/>
              <a:gd name="T92" fmla="*/ 0 w 1900"/>
              <a:gd name="T93" fmla="*/ 987 h 2124"/>
              <a:gd name="T94" fmla="*/ 0 w 1900"/>
              <a:gd name="T95" fmla="*/ 1043 h 2124"/>
              <a:gd name="T96" fmla="*/ 0 w 1900"/>
              <a:gd name="T97" fmla="*/ 1735 h 2124"/>
              <a:gd name="T98" fmla="*/ 88 w 1900"/>
              <a:gd name="T99" fmla="*/ 1720 h 2124"/>
              <a:gd name="T100" fmla="*/ 258 w 1900"/>
              <a:gd name="T101" fmla="*/ 1703 h 2124"/>
              <a:gd name="T102" fmla="*/ 418 w 1900"/>
              <a:gd name="T103" fmla="*/ 1700 h 2124"/>
              <a:gd name="T104" fmla="*/ 569 w 1900"/>
              <a:gd name="T105" fmla="*/ 1712 h 2124"/>
              <a:gd name="T106" fmla="*/ 709 w 1900"/>
              <a:gd name="T107" fmla="*/ 1739 h 2124"/>
              <a:gd name="T108" fmla="*/ 840 w 1900"/>
              <a:gd name="T109" fmla="*/ 1782 h 2124"/>
              <a:gd name="T110" fmla="*/ 961 w 1900"/>
              <a:gd name="T111" fmla="*/ 1838 h 2124"/>
              <a:gd name="T112" fmla="*/ 1072 w 1900"/>
              <a:gd name="T113" fmla="*/ 1909 h 2124"/>
              <a:gd name="T114" fmla="*/ 1123 w 1900"/>
              <a:gd name="T115" fmla="*/ 1950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0" h="2124">
                <a:moveTo>
                  <a:pt x="1123" y="1950"/>
                </a:moveTo>
                <a:lnTo>
                  <a:pt x="1169" y="1991"/>
                </a:lnTo>
                <a:lnTo>
                  <a:pt x="1248" y="2077"/>
                </a:lnTo>
                <a:lnTo>
                  <a:pt x="1283" y="2124"/>
                </a:lnTo>
                <a:lnTo>
                  <a:pt x="1346" y="2087"/>
                </a:lnTo>
                <a:lnTo>
                  <a:pt x="1460" y="2004"/>
                </a:lnTo>
                <a:lnTo>
                  <a:pt x="1542" y="1936"/>
                </a:lnTo>
                <a:lnTo>
                  <a:pt x="1622" y="1856"/>
                </a:lnTo>
                <a:lnTo>
                  <a:pt x="1700" y="1764"/>
                </a:lnTo>
                <a:lnTo>
                  <a:pt x="1769" y="1660"/>
                </a:lnTo>
                <a:lnTo>
                  <a:pt x="1827" y="1543"/>
                </a:lnTo>
                <a:lnTo>
                  <a:pt x="1851" y="1480"/>
                </a:lnTo>
                <a:lnTo>
                  <a:pt x="1867" y="1427"/>
                </a:lnTo>
                <a:lnTo>
                  <a:pt x="1889" y="1318"/>
                </a:lnTo>
                <a:lnTo>
                  <a:pt x="1900" y="1205"/>
                </a:lnTo>
                <a:lnTo>
                  <a:pt x="1896" y="1088"/>
                </a:lnTo>
                <a:lnTo>
                  <a:pt x="1879" y="969"/>
                </a:lnTo>
                <a:lnTo>
                  <a:pt x="1851" y="847"/>
                </a:lnTo>
                <a:lnTo>
                  <a:pt x="1808" y="723"/>
                </a:lnTo>
                <a:lnTo>
                  <a:pt x="1753" y="595"/>
                </a:lnTo>
                <a:lnTo>
                  <a:pt x="1721" y="529"/>
                </a:lnTo>
                <a:lnTo>
                  <a:pt x="1692" y="484"/>
                </a:lnTo>
                <a:lnTo>
                  <a:pt x="1622" y="392"/>
                </a:lnTo>
                <a:lnTo>
                  <a:pt x="1538" y="302"/>
                </a:lnTo>
                <a:lnTo>
                  <a:pt x="1440" y="216"/>
                </a:lnTo>
                <a:lnTo>
                  <a:pt x="1328" y="138"/>
                </a:lnTo>
                <a:lnTo>
                  <a:pt x="1201" y="74"/>
                </a:lnTo>
                <a:lnTo>
                  <a:pt x="1063" y="27"/>
                </a:lnTo>
                <a:lnTo>
                  <a:pt x="948" y="6"/>
                </a:lnTo>
                <a:lnTo>
                  <a:pt x="869" y="0"/>
                </a:lnTo>
                <a:lnTo>
                  <a:pt x="828" y="0"/>
                </a:lnTo>
                <a:lnTo>
                  <a:pt x="776" y="0"/>
                </a:lnTo>
                <a:lnTo>
                  <a:pt x="679" y="10"/>
                </a:lnTo>
                <a:lnTo>
                  <a:pt x="588" y="31"/>
                </a:lnTo>
                <a:lnTo>
                  <a:pt x="504" y="61"/>
                </a:lnTo>
                <a:lnTo>
                  <a:pt x="426" y="100"/>
                </a:lnTo>
                <a:lnTo>
                  <a:pt x="355" y="148"/>
                </a:lnTo>
                <a:lnTo>
                  <a:pt x="290" y="203"/>
                </a:lnTo>
                <a:lnTo>
                  <a:pt x="232" y="265"/>
                </a:lnTo>
                <a:lnTo>
                  <a:pt x="180" y="337"/>
                </a:lnTo>
                <a:lnTo>
                  <a:pt x="134" y="413"/>
                </a:lnTo>
                <a:lnTo>
                  <a:pt x="97" y="496"/>
                </a:lnTo>
                <a:lnTo>
                  <a:pt x="64" y="584"/>
                </a:lnTo>
                <a:lnTo>
                  <a:pt x="39" y="679"/>
                </a:lnTo>
                <a:lnTo>
                  <a:pt x="19" y="777"/>
                </a:lnTo>
                <a:lnTo>
                  <a:pt x="6" y="881"/>
                </a:lnTo>
                <a:lnTo>
                  <a:pt x="0" y="987"/>
                </a:lnTo>
                <a:lnTo>
                  <a:pt x="0" y="1043"/>
                </a:lnTo>
                <a:lnTo>
                  <a:pt x="0" y="1735"/>
                </a:lnTo>
                <a:lnTo>
                  <a:pt x="88" y="1720"/>
                </a:lnTo>
                <a:lnTo>
                  <a:pt x="258" y="1703"/>
                </a:lnTo>
                <a:lnTo>
                  <a:pt x="418" y="1700"/>
                </a:lnTo>
                <a:lnTo>
                  <a:pt x="569" y="1712"/>
                </a:lnTo>
                <a:lnTo>
                  <a:pt x="709" y="1739"/>
                </a:lnTo>
                <a:lnTo>
                  <a:pt x="840" y="1782"/>
                </a:lnTo>
                <a:lnTo>
                  <a:pt x="961" y="1838"/>
                </a:lnTo>
                <a:lnTo>
                  <a:pt x="1072" y="1909"/>
                </a:lnTo>
                <a:lnTo>
                  <a:pt x="1123" y="195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1" name="Freeform 10"/>
          <p:cNvSpPr>
            <a:spLocks/>
          </p:cNvSpPr>
          <p:nvPr/>
        </p:nvSpPr>
        <p:spPr bwMode="auto">
          <a:xfrm>
            <a:off x="3845545" y="2867696"/>
            <a:ext cx="1372777" cy="1091471"/>
          </a:xfrm>
          <a:custGeom>
            <a:avLst/>
            <a:gdLst>
              <a:gd name="T0" fmla="*/ 960 w 2930"/>
              <a:gd name="T1" fmla="*/ 1598 h 2328"/>
              <a:gd name="T2" fmla="*/ 1138 w 2930"/>
              <a:gd name="T3" fmla="*/ 1670 h 2328"/>
              <a:gd name="T4" fmla="*/ 1302 w 2930"/>
              <a:gd name="T5" fmla="*/ 1777 h 2328"/>
              <a:gd name="T6" fmla="*/ 1440 w 2930"/>
              <a:gd name="T7" fmla="*/ 1918 h 2328"/>
              <a:gd name="T8" fmla="*/ 1525 w 2930"/>
              <a:gd name="T9" fmla="*/ 2044 h 2328"/>
              <a:gd name="T10" fmla="*/ 1576 w 2930"/>
              <a:gd name="T11" fmla="*/ 2150 h 2328"/>
              <a:gd name="T12" fmla="*/ 1621 w 2930"/>
              <a:gd name="T13" fmla="*/ 2293 h 2328"/>
              <a:gd name="T14" fmla="*/ 1678 w 2930"/>
              <a:gd name="T15" fmla="*/ 2325 h 2328"/>
              <a:gd name="T16" fmla="*/ 1864 w 2930"/>
              <a:gd name="T17" fmla="*/ 2292 h 2328"/>
              <a:gd name="T18" fmla="*/ 2028 w 2930"/>
              <a:gd name="T19" fmla="*/ 2228 h 2328"/>
              <a:gd name="T20" fmla="*/ 2158 w 2930"/>
              <a:gd name="T21" fmla="*/ 2137 h 2328"/>
              <a:gd name="T22" fmla="*/ 2231 w 2930"/>
              <a:gd name="T23" fmla="*/ 2052 h 2328"/>
              <a:gd name="T24" fmla="*/ 2274 w 2930"/>
              <a:gd name="T25" fmla="*/ 1970 h 2328"/>
              <a:gd name="T26" fmla="*/ 2300 w 2930"/>
              <a:gd name="T27" fmla="*/ 1852 h 2328"/>
              <a:gd name="T28" fmla="*/ 2293 w 2930"/>
              <a:gd name="T29" fmla="*/ 1724 h 2328"/>
              <a:gd name="T30" fmla="*/ 2252 w 2930"/>
              <a:gd name="T31" fmla="*/ 1587 h 2328"/>
              <a:gd name="T32" fmla="*/ 2183 w 2930"/>
              <a:gd name="T33" fmla="*/ 1438 h 2328"/>
              <a:gd name="T34" fmla="*/ 2352 w 2930"/>
              <a:gd name="T35" fmla="*/ 1410 h 2328"/>
              <a:gd name="T36" fmla="*/ 2534 w 2930"/>
              <a:gd name="T37" fmla="*/ 1347 h 2328"/>
              <a:gd name="T38" fmla="*/ 2704 w 2930"/>
              <a:gd name="T39" fmla="*/ 1244 h 2328"/>
              <a:gd name="T40" fmla="*/ 2835 w 2930"/>
              <a:gd name="T41" fmla="*/ 1116 h 2328"/>
              <a:gd name="T42" fmla="*/ 2889 w 2930"/>
              <a:gd name="T43" fmla="*/ 1006 h 2328"/>
              <a:gd name="T44" fmla="*/ 2923 w 2930"/>
              <a:gd name="T45" fmla="*/ 839 h 2328"/>
              <a:gd name="T46" fmla="*/ 2921 w 2930"/>
              <a:gd name="T47" fmla="*/ 616 h 2328"/>
              <a:gd name="T48" fmla="*/ 2864 w 2930"/>
              <a:gd name="T49" fmla="*/ 386 h 2328"/>
              <a:gd name="T50" fmla="*/ 2748 w 2930"/>
              <a:gd name="T51" fmla="*/ 148 h 2328"/>
              <a:gd name="T52" fmla="*/ 2668 w 2930"/>
              <a:gd name="T53" fmla="*/ 106 h 2328"/>
              <a:gd name="T54" fmla="*/ 2533 w 2930"/>
              <a:gd name="T55" fmla="*/ 157 h 2328"/>
              <a:gd name="T56" fmla="*/ 2366 w 2930"/>
              <a:gd name="T57" fmla="*/ 192 h 2328"/>
              <a:gd name="T58" fmla="*/ 2138 w 2930"/>
              <a:gd name="T59" fmla="*/ 192 h 2328"/>
              <a:gd name="T60" fmla="*/ 1902 w 2930"/>
              <a:gd name="T61" fmla="*/ 139 h 2328"/>
              <a:gd name="T62" fmla="*/ 1659 w 2930"/>
              <a:gd name="T63" fmla="*/ 34 h 2328"/>
              <a:gd name="T64" fmla="*/ 1557 w 2930"/>
              <a:gd name="T65" fmla="*/ 68 h 2328"/>
              <a:gd name="T66" fmla="*/ 1392 w 2930"/>
              <a:gd name="T67" fmla="*/ 281 h 2328"/>
              <a:gd name="T68" fmla="*/ 1199 w 2930"/>
              <a:gd name="T69" fmla="*/ 451 h 2328"/>
              <a:gd name="T70" fmla="*/ 950 w 2930"/>
              <a:gd name="T71" fmla="*/ 582 h 2328"/>
              <a:gd name="T72" fmla="*/ 795 w 2930"/>
              <a:gd name="T73" fmla="*/ 622 h 2328"/>
              <a:gd name="T74" fmla="*/ 547 w 2930"/>
              <a:gd name="T75" fmla="*/ 646 h 2328"/>
              <a:gd name="T76" fmla="*/ 405 w 2930"/>
              <a:gd name="T77" fmla="*/ 638 h 2328"/>
              <a:gd name="T78" fmla="*/ 322 w 2930"/>
              <a:gd name="T79" fmla="*/ 646 h 2328"/>
              <a:gd name="T80" fmla="*/ 197 w 2930"/>
              <a:gd name="T81" fmla="*/ 729 h 2328"/>
              <a:gd name="T82" fmla="*/ 107 w 2930"/>
              <a:gd name="T83" fmla="*/ 844 h 2328"/>
              <a:gd name="T84" fmla="*/ 46 w 2930"/>
              <a:gd name="T85" fmla="*/ 983 h 2328"/>
              <a:gd name="T86" fmla="*/ 7 w 2930"/>
              <a:gd name="T87" fmla="*/ 1176 h 2328"/>
              <a:gd name="T88" fmla="*/ 13 w 2930"/>
              <a:gd name="T89" fmla="*/ 1489 h 2328"/>
              <a:gd name="T90" fmla="*/ 63 w 2930"/>
              <a:gd name="T91" fmla="*/ 1692 h 2328"/>
              <a:gd name="T92" fmla="*/ 297 w 2930"/>
              <a:gd name="T93" fmla="*/ 1614 h 2328"/>
              <a:gd name="T94" fmla="*/ 511 w 2930"/>
              <a:gd name="T95" fmla="*/ 1574 h 2328"/>
              <a:gd name="T96" fmla="*/ 738 w 2930"/>
              <a:gd name="T97" fmla="*/ 1566 h 2328"/>
              <a:gd name="T98" fmla="*/ 913 w 2930"/>
              <a:gd name="T99" fmla="*/ 1588 h 2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30" h="2328">
                <a:moveTo>
                  <a:pt x="913" y="1588"/>
                </a:moveTo>
                <a:lnTo>
                  <a:pt x="960" y="1598"/>
                </a:lnTo>
                <a:lnTo>
                  <a:pt x="1052" y="1628"/>
                </a:lnTo>
                <a:lnTo>
                  <a:pt x="1138" y="1670"/>
                </a:lnTo>
                <a:lnTo>
                  <a:pt x="1223" y="1719"/>
                </a:lnTo>
                <a:lnTo>
                  <a:pt x="1302" y="1777"/>
                </a:lnTo>
                <a:lnTo>
                  <a:pt x="1374" y="1845"/>
                </a:lnTo>
                <a:lnTo>
                  <a:pt x="1440" y="1918"/>
                </a:lnTo>
                <a:lnTo>
                  <a:pt x="1499" y="2000"/>
                </a:lnTo>
                <a:lnTo>
                  <a:pt x="1525" y="2044"/>
                </a:lnTo>
                <a:lnTo>
                  <a:pt x="1544" y="2079"/>
                </a:lnTo>
                <a:lnTo>
                  <a:pt x="1576" y="2150"/>
                </a:lnTo>
                <a:lnTo>
                  <a:pt x="1602" y="2222"/>
                </a:lnTo>
                <a:lnTo>
                  <a:pt x="1621" y="2293"/>
                </a:lnTo>
                <a:lnTo>
                  <a:pt x="1627" y="2328"/>
                </a:lnTo>
                <a:lnTo>
                  <a:pt x="1678" y="2325"/>
                </a:lnTo>
                <a:lnTo>
                  <a:pt x="1773" y="2312"/>
                </a:lnTo>
                <a:lnTo>
                  <a:pt x="1864" y="2292"/>
                </a:lnTo>
                <a:lnTo>
                  <a:pt x="1950" y="2263"/>
                </a:lnTo>
                <a:lnTo>
                  <a:pt x="2028" y="2228"/>
                </a:lnTo>
                <a:lnTo>
                  <a:pt x="2098" y="2185"/>
                </a:lnTo>
                <a:lnTo>
                  <a:pt x="2158" y="2137"/>
                </a:lnTo>
                <a:lnTo>
                  <a:pt x="2209" y="2082"/>
                </a:lnTo>
                <a:lnTo>
                  <a:pt x="2231" y="2052"/>
                </a:lnTo>
                <a:lnTo>
                  <a:pt x="2247" y="2025"/>
                </a:lnTo>
                <a:lnTo>
                  <a:pt x="2274" y="1970"/>
                </a:lnTo>
                <a:lnTo>
                  <a:pt x="2291" y="1912"/>
                </a:lnTo>
                <a:lnTo>
                  <a:pt x="2300" y="1852"/>
                </a:lnTo>
                <a:lnTo>
                  <a:pt x="2301" y="1789"/>
                </a:lnTo>
                <a:lnTo>
                  <a:pt x="2293" y="1724"/>
                </a:lnTo>
                <a:lnTo>
                  <a:pt x="2276" y="1657"/>
                </a:lnTo>
                <a:lnTo>
                  <a:pt x="2252" y="1587"/>
                </a:lnTo>
                <a:lnTo>
                  <a:pt x="2236" y="1552"/>
                </a:lnTo>
                <a:lnTo>
                  <a:pt x="2183" y="1438"/>
                </a:lnTo>
                <a:lnTo>
                  <a:pt x="2307" y="1418"/>
                </a:lnTo>
                <a:lnTo>
                  <a:pt x="2352" y="1410"/>
                </a:lnTo>
                <a:lnTo>
                  <a:pt x="2442" y="1383"/>
                </a:lnTo>
                <a:lnTo>
                  <a:pt x="2534" y="1347"/>
                </a:lnTo>
                <a:lnTo>
                  <a:pt x="2622" y="1300"/>
                </a:lnTo>
                <a:lnTo>
                  <a:pt x="2704" y="1244"/>
                </a:lnTo>
                <a:lnTo>
                  <a:pt x="2777" y="1183"/>
                </a:lnTo>
                <a:lnTo>
                  <a:pt x="2835" y="1116"/>
                </a:lnTo>
                <a:lnTo>
                  <a:pt x="2877" y="1044"/>
                </a:lnTo>
                <a:lnTo>
                  <a:pt x="2889" y="1006"/>
                </a:lnTo>
                <a:lnTo>
                  <a:pt x="2905" y="950"/>
                </a:lnTo>
                <a:lnTo>
                  <a:pt x="2923" y="839"/>
                </a:lnTo>
                <a:lnTo>
                  <a:pt x="2930" y="727"/>
                </a:lnTo>
                <a:lnTo>
                  <a:pt x="2921" y="616"/>
                </a:lnTo>
                <a:lnTo>
                  <a:pt x="2899" y="502"/>
                </a:lnTo>
                <a:lnTo>
                  <a:pt x="2864" y="386"/>
                </a:lnTo>
                <a:lnTo>
                  <a:pt x="2813" y="268"/>
                </a:lnTo>
                <a:lnTo>
                  <a:pt x="2748" y="148"/>
                </a:lnTo>
                <a:lnTo>
                  <a:pt x="2709" y="84"/>
                </a:lnTo>
                <a:lnTo>
                  <a:pt x="2668" y="106"/>
                </a:lnTo>
                <a:lnTo>
                  <a:pt x="2580" y="141"/>
                </a:lnTo>
                <a:lnTo>
                  <a:pt x="2533" y="157"/>
                </a:lnTo>
                <a:lnTo>
                  <a:pt x="2477" y="173"/>
                </a:lnTo>
                <a:lnTo>
                  <a:pt x="2366" y="192"/>
                </a:lnTo>
                <a:lnTo>
                  <a:pt x="2253" y="198"/>
                </a:lnTo>
                <a:lnTo>
                  <a:pt x="2138" y="192"/>
                </a:lnTo>
                <a:lnTo>
                  <a:pt x="2020" y="171"/>
                </a:lnTo>
                <a:lnTo>
                  <a:pt x="1902" y="139"/>
                </a:lnTo>
                <a:lnTo>
                  <a:pt x="1781" y="93"/>
                </a:lnTo>
                <a:lnTo>
                  <a:pt x="1659" y="34"/>
                </a:lnTo>
                <a:lnTo>
                  <a:pt x="1597" y="0"/>
                </a:lnTo>
                <a:lnTo>
                  <a:pt x="1557" y="68"/>
                </a:lnTo>
                <a:lnTo>
                  <a:pt x="1468" y="192"/>
                </a:lnTo>
                <a:lnTo>
                  <a:pt x="1392" y="281"/>
                </a:lnTo>
                <a:lnTo>
                  <a:pt x="1303" y="368"/>
                </a:lnTo>
                <a:lnTo>
                  <a:pt x="1199" y="451"/>
                </a:lnTo>
                <a:lnTo>
                  <a:pt x="1083" y="524"/>
                </a:lnTo>
                <a:lnTo>
                  <a:pt x="950" y="582"/>
                </a:lnTo>
                <a:lnTo>
                  <a:pt x="878" y="603"/>
                </a:lnTo>
                <a:lnTo>
                  <a:pt x="795" y="622"/>
                </a:lnTo>
                <a:lnTo>
                  <a:pt x="629" y="644"/>
                </a:lnTo>
                <a:lnTo>
                  <a:pt x="547" y="646"/>
                </a:lnTo>
                <a:lnTo>
                  <a:pt x="499" y="644"/>
                </a:lnTo>
                <a:lnTo>
                  <a:pt x="405" y="638"/>
                </a:lnTo>
                <a:lnTo>
                  <a:pt x="358" y="633"/>
                </a:lnTo>
                <a:lnTo>
                  <a:pt x="322" y="646"/>
                </a:lnTo>
                <a:lnTo>
                  <a:pt x="256" y="683"/>
                </a:lnTo>
                <a:lnTo>
                  <a:pt x="197" y="729"/>
                </a:lnTo>
                <a:lnTo>
                  <a:pt x="148" y="783"/>
                </a:lnTo>
                <a:lnTo>
                  <a:pt x="107" y="844"/>
                </a:lnTo>
                <a:lnTo>
                  <a:pt x="73" y="911"/>
                </a:lnTo>
                <a:lnTo>
                  <a:pt x="46" y="983"/>
                </a:lnTo>
                <a:lnTo>
                  <a:pt x="26" y="1058"/>
                </a:lnTo>
                <a:lnTo>
                  <a:pt x="7" y="1176"/>
                </a:lnTo>
                <a:lnTo>
                  <a:pt x="0" y="1335"/>
                </a:lnTo>
                <a:lnTo>
                  <a:pt x="13" y="1489"/>
                </a:lnTo>
                <a:lnTo>
                  <a:pt x="43" y="1631"/>
                </a:lnTo>
                <a:lnTo>
                  <a:pt x="63" y="1692"/>
                </a:lnTo>
                <a:lnTo>
                  <a:pt x="149" y="1658"/>
                </a:lnTo>
                <a:lnTo>
                  <a:pt x="297" y="1614"/>
                </a:lnTo>
                <a:lnTo>
                  <a:pt x="401" y="1590"/>
                </a:lnTo>
                <a:lnTo>
                  <a:pt x="511" y="1574"/>
                </a:lnTo>
                <a:lnTo>
                  <a:pt x="623" y="1565"/>
                </a:lnTo>
                <a:lnTo>
                  <a:pt x="738" y="1566"/>
                </a:lnTo>
                <a:lnTo>
                  <a:pt x="855" y="1576"/>
                </a:lnTo>
                <a:lnTo>
                  <a:pt x="913" y="158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2" name="Freeform 11"/>
          <p:cNvSpPr>
            <a:spLocks/>
          </p:cNvSpPr>
          <p:nvPr/>
        </p:nvSpPr>
        <p:spPr bwMode="auto">
          <a:xfrm>
            <a:off x="4010578" y="1796854"/>
            <a:ext cx="1965397" cy="2558018"/>
          </a:xfrm>
          <a:custGeom>
            <a:avLst/>
            <a:gdLst>
              <a:gd name="T0" fmla="*/ 662 w 4192"/>
              <a:gd name="T1" fmla="*/ 2630 h 5458"/>
              <a:gd name="T2" fmla="*/ 997 w 4192"/>
              <a:gd name="T3" fmla="*/ 2319 h 5458"/>
              <a:gd name="T4" fmla="*/ 1165 w 4192"/>
              <a:gd name="T5" fmla="*/ 2011 h 5458"/>
              <a:gd name="T6" fmla="*/ 1545 w 4192"/>
              <a:gd name="T7" fmla="*/ 2223 h 5458"/>
              <a:gd name="T8" fmla="*/ 1974 w 4192"/>
              <a:gd name="T9" fmla="*/ 2291 h 5458"/>
              <a:gd name="T10" fmla="*/ 2229 w 4192"/>
              <a:gd name="T11" fmla="*/ 2223 h 5458"/>
              <a:gd name="T12" fmla="*/ 2626 w 4192"/>
              <a:gd name="T13" fmla="*/ 1900 h 5458"/>
              <a:gd name="T14" fmla="*/ 2767 w 4192"/>
              <a:gd name="T15" fmla="*/ 1597 h 5458"/>
              <a:gd name="T16" fmla="*/ 2627 w 4192"/>
              <a:gd name="T17" fmla="*/ 1217 h 5458"/>
              <a:gd name="T18" fmla="*/ 2897 w 4192"/>
              <a:gd name="T19" fmla="*/ 1432 h 5458"/>
              <a:gd name="T20" fmla="*/ 3102 w 4192"/>
              <a:gd name="T21" fmla="*/ 1712 h 5458"/>
              <a:gd name="T22" fmla="*/ 3353 w 4192"/>
              <a:gd name="T23" fmla="*/ 1821 h 5458"/>
              <a:gd name="T24" fmla="*/ 3769 w 4192"/>
              <a:gd name="T25" fmla="*/ 1764 h 5458"/>
              <a:gd name="T26" fmla="*/ 3678 w 4192"/>
              <a:gd name="T27" fmla="*/ 1991 h 5458"/>
              <a:gd name="T28" fmla="*/ 3413 w 4192"/>
              <a:gd name="T29" fmla="*/ 2017 h 5458"/>
              <a:gd name="T30" fmla="*/ 3120 w 4192"/>
              <a:gd name="T31" fmla="*/ 1945 h 5458"/>
              <a:gd name="T32" fmla="*/ 2893 w 4192"/>
              <a:gd name="T33" fmla="*/ 1851 h 5458"/>
              <a:gd name="T34" fmla="*/ 2555 w 4192"/>
              <a:gd name="T35" fmla="*/ 2241 h 5458"/>
              <a:gd name="T36" fmla="*/ 2663 w 4192"/>
              <a:gd name="T37" fmla="*/ 2544 h 5458"/>
              <a:gd name="T38" fmla="*/ 2763 w 4192"/>
              <a:gd name="T39" fmla="*/ 3103 h 5458"/>
              <a:gd name="T40" fmla="*/ 2669 w 4192"/>
              <a:gd name="T41" fmla="*/ 3462 h 5458"/>
              <a:gd name="T42" fmla="*/ 2413 w 4192"/>
              <a:gd name="T43" fmla="*/ 3718 h 5458"/>
              <a:gd name="T44" fmla="*/ 2276 w 4192"/>
              <a:gd name="T45" fmla="*/ 3876 h 5458"/>
              <a:gd name="T46" fmla="*/ 2801 w 4192"/>
              <a:gd name="T47" fmla="*/ 4102 h 5458"/>
              <a:gd name="T48" fmla="*/ 3182 w 4192"/>
              <a:gd name="T49" fmla="*/ 4085 h 5458"/>
              <a:gd name="T50" fmla="*/ 3440 w 4192"/>
              <a:gd name="T51" fmla="*/ 3918 h 5458"/>
              <a:gd name="T52" fmla="*/ 3637 w 4192"/>
              <a:gd name="T53" fmla="*/ 3595 h 5458"/>
              <a:gd name="T54" fmla="*/ 3774 w 4192"/>
              <a:gd name="T55" fmla="*/ 3760 h 5458"/>
              <a:gd name="T56" fmla="*/ 3489 w 4192"/>
              <a:gd name="T57" fmla="*/ 4131 h 5458"/>
              <a:gd name="T58" fmla="*/ 3244 w 4192"/>
              <a:gd name="T59" fmla="*/ 4264 h 5458"/>
              <a:gd name="T60" fmla="*/ 2923 w 4192"/>
              <a:gd name="T61" fmla="*/ 4308 h 5458"/>
              <a:gd name="T62" fmla="*/ 2520 w 4192"/>
              <a:gd name="T63" fmla="*/ 4213 h 5458"/>
              <a:gd name="T64" fmla="*/ 2131 w 4192"/>
              <a:gd name="T65" fmla="*/ 4009 h 5458"/>
              <a:gd name="T66" fmla="*/ 2066 w 4192"/>
              <a:gd name="T67" fmla="*/ 4394 h 5458"/>
              <a:gd name="T68" fmla="*/ 1905 w 4192"/>
              <a:gd name="T69" fmla="*/ 4588 h 5458"/>
              <a:gd name="T70" fmla="*/ 1662 w 4192"/>
              <a:gd name="T71" fmla="*/ 4758 h 5458"/>
              <a:gd name="T72" fmla="*/ 2155 w 4192"/>
              <a:gd name="T73" fmla="*/ 4942 h 5458"/>
              <a:gd name="T74" fmla="*/ 2385 w 4192"/>
              <a:gd name="T75" fmla="*/ 5166 h 5458"/>
              <a:gd name="T76" fmla="*/ 2543 w 4192"/>
              <a:gd name="T77" fmla="*/ 5458 h 5458"/>
              <a:gd name="T78" fmla="*/ 2743 w 4192"/>
              <a:gd name="T79" fmla="*/ 5134 h 5458"/>
              <a:gd name="T80" fmla="*/ 3096 w 4192"/>
              <a:gd name="T81" fmla="*/ 4868 h 5458"/>
              <a:gd name="T82" fmla="*/ 3467 w 4192"/>
              <a:gd name="T83" fmla="*/ 4759 h 5458"/>
              <a:gd name="T84" fmla="*/ 3996 w 4192"/>
              <a:gd name="T85" fmla="*/ 4816 h 5458"/>
              <a:gd name="T86" fmla="*/ 4192 w 4192"/>
              <a:gd name="T87" fmla="*/ 987 h 5458"/>
              <a:gd name="T88" fmla="*/ 4128 w 4192"/>
              <a:gd name="T89" fmla="*/ 584 h 5458"/>
              <a:gd name="T90" fmla="*/ 3960 w 4192"/>
              <a:gd name="T91" fmla="*/ 265 h 5458"/>
              <a:gd name="T92" fmla="*/ 3689 w 4192"/>
              <a:gd name="T93" fmla="*/ 61 h 5458"/>
              <a:gd name="T94" fmla="*/ 3363 w 4192"/>
              <a:gd name="T95" fmla="*/ 0 h 5458"/>
              <a:gd name="T96" fmla="*/ 3030 w 4192"/>
              <a:gd name="T97" fmla="*/ 59 h 5458"/>
              <a:gd name="T98" fmla="*/ 2728 w 4192"/>
              <a:gd name="T99" fmla="*/ 234 h 5458"/>
              <a:gd name="T100" fmla="*/ 2407 w 4192"/>
              <a:gd name="T101" fmla="*/ 650 h 5458"/>
              <a:gd name="T102" fmla="*/ 2079 w 4192"/>
              <a:gd name="T103" fmla="*/ 621 h 5458"/>
              <a:gd name="T104" fmla="*/ 1623 w 4192"/>
              <a:gd name="T105" fmla="*/ 723 h 5458"/>
              <a:gd name="T106" fmla="*/ 1269 w 4192"/>
              <a:gd name="T107" fmla="*/ 1004 h 5458"/>
              <a:gd name="T108" fmla="*/ 1078 w 4192"/>
              <a:gd name="T109" fmla="*/ 1359 h 5458"/>
              <a:gd name="T110" fmla="*/ 901 w 4192"/>
              <a:gd name="T111" fmla="*/ 1492 h 5458"/>
              <a:gd name="T112" fmla="*/ 500 w 4192"/>
              <a:gd name="T113" fmla="*/ 1648 h 5458"/>
              <a:gd name="T114" fmla="*/ 187 w 4192"/>
              <a:gd name="T115" fmla="*/ 1979 h 5458"/>
              <a:gd name="T116" fmla="*/ 15 w 4192"/>
              <a:gd name="T117" fmla="*/ 2420 h 5458"/>
              <a:gd name="T118" fmla="*/ 62 w 4192"/>
              <a:gd name="T119" fmla="*/ 2733 h 5458"/>
              <a:gd name="T120" fmla="*/ 477 w 4192"/>
              <a:gd name="T121" fmla="*/ 2705 h 5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92" h="5458">
                <a:moveTo>
                  <a:pt x="477" y="2705"/>
                </a:moveTo>
                <a:lnTo>
                  <a:pt x="517" y="2694"/>
                </a:lnTo>
                <a:lnTo>
                  <a:pt x="592" y="2665"/>
                </a:lnTo>
                <a:lnTo>
                  <a:pt x="662" y="2630"/>
                </a:lnTo>
                <a:lnTo>
                  <a:pt x="727" y="2588"/>
                </a:lnTo>
                <a:lnTo>
                  <a:pt x="816" y="2519"/>
                </a:lnTo>
                <a:lnTo>
                  <a:pt x="916" y="2418"/>
                </a:lnTo>
                <a:lnTo>
                  <a:pt x="997" y="2319"/>
                </a:lnTo>
                <a:lnTo>
                  <a:pt x="1058" y="2229"/>
                </a:lnTo>
                <a:lnTo>
                  <a:pt x="1113" y="2129"/>
                </a:lnTo>
                <a:lnTo>
                  <a:pt x="1121" y="2112"/>
                </a:lnTo>
                <a:lnTo>
                  <a:pt x="1165" y="2011"/>
                </a:lnTo>
                <a:lnTo>
                  <a:pt x="1260" y="2072"/>
                </a:lnTo>
                <a:lnTo>
                  <a:pt x="1318" y="2109"/>
                </a:lnTo>
                <a:lnTo>
                  <a:pt x="1432" y="2172"/>
                </a:lnTo>
                <a:lnTo>
                  <a:pt x="1545" y="2223"/>
                </a:lnTo>
                <a:lnTo>
                  <a:pt x="1656" y="2259"/>
                </a:lnTo>
                <a:lnTo>
                  <a:pt x="1764" y="2282"/>
                </a:lnTo>
                <a:lnTo>
                  <a:pt x="1870" y="2294"/>
                </a:lnTo>
                <a:lnTo>
                  <a:pt x="1974" y="2291"/>
                </a:lnTo>
                <a:lnTo>
                  <a:pt x="2075" y="2274"/>
                </a:lnTo>
                <a:lnTo>
                  <a:pt x="2124" y="2261"/>
                </a:lnTo>
                <a:lnTo>
                  <a:pt x="2161" y="2250"/>
                </a:lnTo>
                <a:lnTo>
                  <a:pt x="2229" y="2223"/>
                </a:lnTo>
                <a:lnTo>
                  <a:pt x="2326" y="2171"/>
                </a:lnTo>
                <a:lnTo>
                  <a:pt x="2442" y="2088"/>
                </a:lnTo>
                <a:lnTo>
                  <a:pt x="2542" y="1994"/>
                </a:lnTo>
                <a:lnTo>
                  <a:pt x="2626" y="1900"/>
                </a:lnTo>
                <a:lnTo>
                  <a:pt x="2693" y="1808"/>
                </a:lnTo>
                <a:lnTo>
                  <a:pt x="2767" y="1689"/>
                </a:lnTo>
                <a:lnTo>
                  <a:pt x="2793" y="1641"/>
                </a:lnTo>
                <a:lnTo>
                  <a:pt x="2767" y="1597"/>
                </a:lnTo>
                <a:lnTo>
                  <a:pt x="2719" y="1499"/>
                </a:lnTo>
                <a:lnTo>
                  <a:pt x="2678" y="1394"/>
                </a:lnTo>
                <a:lnTo>
                  <a:pt x="2643" y="1279"/>
                </a:lnTo>
                <a:lnTo>
                  <a:pt x="2627" y="1217"/>
                </a:lnTo>
                <a:lnTo>
                  <a:pt x="2813" y="1174"/>
                </a:lnTo>
                <a:lnTo>
                  <a:pt x="2825" y="1231"/>
                </a:lnTo>
                <a:lnTo>
                  <a:pt x="2858" y="1336"/>
                </a:lnTo>
                <a:lnTo>
                  <a:pt x="2897" y="1432"/>
                </a:lnTo>
                <a:lnTo>
                  <a:pt x="2940" y="1518"/>
                </a:lnTo>
                <a:lnTo>
                  <a:pt x="2989" y="1593"/>
                </a:lnTo>
                <a:lnTo>
                  <a:pt x="3042" y="1657"/>
                </a:lnTo>
                <a:lnTo>
                  <a:pt x="3102" y="1712"/>
                </a:lnTo>
                <a:lnTo>
                  <a:pt x="3166" y="1756"/>
                </a:lnTo>
                <a:lnTo>
                  <a:pt x="3200" y="1773"/>
                </a:lnTo>
                <a:lnTo>
                  <a:pt x="3252" y="1795"/>
                </a:lnTo>
                <a:lnTo>
                  <a:pt x="3353" y="1821"/>
                </a:lnTo>
                <a:lnTo>
                  <a:pt x="3454" y="1827"/>
                </a:lnTo>
                <a:lnTo>
                  <a:pt x="3547" y="1822"/>
                </a:lnTo>
                <a:lnTo>
                  <a:pt x="3668" y="1797"/>
                </a:lnTo>
                <a:lnTo>
                  <a:pt x="3769" y="1764"/>
                </a:lnTo>
                <a:lnTo>
                  <a:pt x="3779" y="1759"/>
                </a:lnTo>
                <a:lnTo>
                  <a:pt x="3861" y="1930"/>
                </a:lnTo>
                <a:lnTo>
                  <a:pt x="3833" y="1943"/>
                </a:lnTo>
                <a:lnTo>
                  <a:pt x="3678" y="1991"/>
                </a:lnTo>
                <a:lnTo>
                  <a:pt x="3572" y="2010"/>
                </a:lnTo>
                <a:lnTo>
                  <a:pt x="3494" y="2017"/>
                </a:lnTo>
                <a:lnTo>
                  <a:pt x="3453" y="2018"/>
                </a:lnTo>
                <a:lnTo>
                  <a:pt x="3413" y="2017"/>
                </a:lnTo>
                <a:lnTo>
                  <a:pt x="3331" y="2009"/>
                </a:lnTo>
                <a:lnTo>
                  <a:pt x="3247" y="1992"/>
                </a:lnTo>
                <a:lnTo>
                  <a:pt x="3162" y="1963"/>
                </a:lnTo>
                <a:lnTo>
                  <a:pt x="3120" y="1945"/>
                </a:lnTo>
                <a:lnTo>
                  <a:pt x="3065" y="1917"/>
                </a:lnTo>
                <a:lnTo>
                  <a:pt x="2965" y="1845"/>
                </a:lnTo>
                <a:lnTo>
                  <a:pt x="2920" y="1803"/>
                </a:lnTo>
                <a:lnTo>
                  <a:pt x="2893" y="1851"/>
                </a:lnTo>
                <a:lnTo>
                  <a:pt x="2816" y="1963"/>
                </a:lnTo>
                <a:lnTo>
                  <a:pt x="2715" y="2088"/>
                </a:lnTo>
                <a:lnTo>
                  <a:pt x="2623" y="2181"/>
                </a:lnTo>
                <a:lnTo>
                  <a:pt x="2555" y="2241"/>
                </a:lnTo>
                <a:lnTo>
                  <a:pt x="2517" y="2269"/>
                </a:lnTo>
                <a:lnTo>
                  <a:pt x="2548" y="2319"/>
                </a:lnTo>
                <a:lnTo>
                  <a:pt x="2608" y="2426"/>
                </a:lnTo>
                <a:lnTo>
                  <a:pt x="2663" y="2544"/>
                </a:lnTo>
                <a:lnTo>
                  <a:pt x="2709" y="2671"/>
                </a:lnTo>
                <a:lnTo>
                  <a:pt x="2744" y="2806"/>
                </a:lnTo>
                <a:lnTo>
                  <a:pt x="2763" y="2950"/>
                </a:lnTo>
                <a:lnTo>
                  <a:pt x="2763" y="3103"/>
                </a:lnTo>
                <a:lnTo>
                  <a:pt x="2740" y="3262"/>
                </a:lnTo>
                <a:lnTo>
                  <a:pt x="2718" y="3345"/>
                </a:lnTo>
                <a:lnTo>
                  <a:pt x="2706" y="3385"/>
                </a:lnTo>
                <a:lnTo>
                  <a:pt x="2669" y="3462"/>
                </a:lnTo>
                <a:lnTo>
                  <a:pt x="2619" y="3533"/>
                </a:lnTo>
                <a:lnTo>
                  <a:pt x="2558" y="3600"/>
                </a:lnTo>
                <a:lnTo>
                  <a:pt x="2490" y="3663"/>
                </a:lnTo>
                <a:lnTo>
                  <a:pt x="2413" y="3718"/>
                </a:lnTo>
                <a:lnTo>
                  <a:pt x="2332" y="3769"/>
                </a:lnTo>
                <a:lnTo>
                  <a:pt x="2247" y="3810"/>
                </a:lnTo>
                <a:lnTo>
                  <a:pt x="2203" y="3829"/>
                </a:lnTo>
                <a:lnTo>
                  <a:pt x="2276" y="3876"/>
                </a:lnTo>
                <a:lnTo>
                  <a:pt x="2416" y="3957"/>
                </a:lnTo>
                <a:lnTo>
                  <a:pt x="2549" y="4022"/>
                </a:lnTo>
                <a:lnTo>
                  <a:pt x="2678" y="4070"/>
                </a:lnTo>
                <a:lnTo>
                  <a:pt x="2801" y="4102"/>
                </a:lnTo>
                <a:lnTo>
                  <a:pt x="2918" y="4118"/>
                </a:lnTo>
                <a:lnTo>
                  <a:pt x="3028" y="4118"/>
                </a:lnTo>
                <a:lnTo>
                  <a:pt x="3133" y="4101"/>
                </a:lnTo>
                <a:lnTo>
                  <a:pt x="3182" y="4085"/>
                </a:lnTo>
                <a:lnTo>
                  <a:pt x="3213" y="4073"/>
                </a:lnTo>
                <a:lnTo>
                  <a:pt x="3271" y="4046"/>
                </a:lnTo>
                <a:lnTo>
                  <a:pt x="3350" y="3997"/>
                </a:lnTo>
                <a:lnTo>
                  <a:pt x="3440" y="3918"/>
                </a:lnTo>
                <a:lnTo>
                  <a:pt x="3510" y="3834"/>
                </a:lnTo>
                <a:lnTo>
                  <a:pt x="3564" y="3751"/>
                </a:lnTo>
                <a:lnTo>
                  <a:pt x="3603" y="3677"/>
                </a:lnTo>
                <a:lnTo>
                  <a:pt x="3637" y="3595"/>
                </a:lnTo>
                <a:lnTo>
                  <a:pt x="3641" y="3582"/>
                </a:lnTo>
                <a:lnTo>
                  <a:pt x="3824" y="3635"/>
                </a:lnTo>
                <a:lnTo>
                  <a:pt x="3817" y="3657"/>
                </a:lnTo>
                <a:lnTo>
                  <a:pt x="3774" y="3760"/>
                </a:lnTo>
                <a:lnTo>
                  <a:pt x="3726" y="3852"/>
                </a:lnTo>
                <a:lnTo>
                  <a:pt x="3659" y="3953"/>
                </a:lnTo>
                <a:lnTo>
                  <a:pt x="3571" y="4057"/>
                </a:lnTo>
                <a:lnTo>
                  <a:pt x="3489" y="4131"/>
                </a:lnTo>
                <a:lnTo>
                  <a:pt x="3427" y="4175"/>
                </a:lnTo>
                <a:lnTo>
                  <a:pt x="3360" y="4215"/>
                </a:lnTo>
                <a:lnTo>
                  <a:pt x="3284" y="4250"/>
                </a:lnTo>
                <a:lnTo>
                  <a:pt x="3244" y="4264"/>
                </a:lnTo>
                <a:lnTo>
                  <a:pt x="3179" y="4285"/>
                </a:lnTo>
                <a:lnTo>
                  <a:pt x="3042" y="4307"/>
                </a:lnTo>
                <a:lnTo>
                  <a:pt x="2971" y="4308"/>
                </a:lnTo>
                <a:lnTo>
                  <a:pt x="2923" y="4308"/>
                </a:lnTo>
                <a:lnTo>
                  <a:pt x="2827" y="4299"/>
                </a:lnTo>
                <a:lnTo>
                  <a:pt x="2727" y="4280"/>
                </a:lnTo>
                <a:lnTo>
                  <a:pt x="2625" y="4251"/>
                </a:lnTo>
                <a:lnTo>
                  <a:pt x="2520" y="4213"/>
                </a:lnTo>
                <a:lnTo>
                  <a:pt x="2412" y="4167"/>
                </a:lnTo>
                <a:lnTo>
                  <a:pt x="2302" y="4111"/>
                </a:lnTo>
                <a:lnTo>
                  <a:pt x="2188" y="4045"/>
                </a:lnTo>
                <a:lnTo>
                  <a:pt x="2131" y="4009"/>
                </a:lnTo>
                <a:lnTo>
                  <a:pt x="2137" y="4067"/>
                </a:lnTo>
                <a:lnTo>
                  <a:pt x="2133" y="4181"/>
                </a:lnTo>
                <a:lnTo>
                  <a:pt x="2109" y="4291"/>
                </a:lnTo>
                <a:lnTo>
                  <a:pt x="2066" y="4394"/>
                </a:lnTo>
                <a:lnTo>
                  <a:pt x="2036" y="4443"/>
                </a:lnTo>
                <a:lnTo>
                  <a:pt x="2017" y="4469"/>
                </a:lnTo>
                <a:lnTo>
                  <a:pt x="1977" y="4519"/>
                </a:lnTo>
                <a:lnTo>
                  <a:pt x="1905" y="4588"/>
                </a:lnTo>
                <a:lnTo>
                  <a:pt x="1794" y="4666"/>
                </a:lnTo>
                <a:lnTo>
                  <a:pt x="1667" y="4728"/>
                </a:lnTo>
                <a:lnTo>
                  <a:pt x="1597" y="4751"/>
                </a:lnTo>
                <a:lnTo>
                  <a:pt x="1662" y="4758"/>
                </a:lnTo>
                <a:lnTo>
                  <a:pt x="1794" y="4782"/>
                </a:lnTo>
                <a:lnTo>
                  <a:pt x="1929" y="4823"/>
                </a:lnTo>
                <a:lnTo>
                  <a:pt x="2059" y="4882"/>
                </a:lnTo>
                <a:lnTo>
                  <a:pt x="2155" y="4942"/>
                </a:lnTo>
                <a:lnTo>
                  <a:pt x="2216" y="4987"/>
                </a:lnTo>
                <a:lnTo>
                  <a:pt x="2276" y="5040"/>
                </a:lnTo>
                <a:lnTo>
                  <a:pt x="2332" y="5100"/>
                </a:lnTo>
                <a:lnTo>
                  <a:pt x="2385" y="5166"/>
                </a:lnTo>
                <a:lnTo>
                  <a:pt x="2435" y="5239"/>
                </a:lnTo>
                <a:lnTo>
                  <a:pt x="2481" y="5320"/>
                </a:lnTo>
                <a:lnTo>
                  <a:pt x="2524" y="5410"/>
                </a:lnTo>
                <a:lnTo>
                  <a:pt x="2543" y="5458"/>
                </a:lnTo>
                <a:lnTo>
                  <a:pt x="2564" y="5407"/>
                </a:lnTo>
                <a:lnTo>
                  <a:pt x="2614" y="5310"/>
                </a:lnTo>
                <a:lnTo>
                  <a:pt x="2674" y="5219"/>
                </a:lnTo>
                <a:lnTo>
                  <a:pt x="2743" y="5134"/>
                </a:lnTo>
                <a:lnTo>
                  <a:pt x="2820" y="5056"/>
                </a:lnTo>
                <a:lnTo>
                  <a:pt x="2905" y="4985"/>
                </a:lnTo>
                <a:lnTo>
                  <a:pt x="2998" y="4921"/>
                </a:lnTo>
                <a:lnTo>
                  <a:pt x="3096" y="4868"/>
                </a:lnTo>
                <a:lnTo>
                  <a:pt x="3148" y="4845"/>
                </a:lnTo>
                <a:lnTo>
                  <a:pt x="3210" y="4820"/>
                </a:lnTo>
                <a:lnTo>
                  <a:pt x="3337" y="4782"/>
                </a:lnTo>
                <a:lnTo>
                  <a:pt x="3467" y="4759"/>
                </a:lnTo>
                <a:lnTo>
                  <a:pt x="3598" y="4751"/>
                </a:lnTo>
                <a:lnTo>
                  <a:pt x="3731" y="4759"/>
                </a:lnTo>
                <a:lnTo>
                  <a:pt x="3864" y="4780"/>
                </a:lnTo>
                <a:lnTo>
                  <a:pt x="3996" y="4816"/>
                </a:lnTo>
                <a:lnTo>
                  <a:pt x="4127" y="4867"/>
                </a:lnTo>
                <a:lnTo>
                  <a:pt x="4192" y="4898"/>
                </a:lnTo>
                <a:lnTo>
                  <a:pt x="4192" y="1043"/>
                </a:lnTo>
                <a:lnTo>
                  <a:pt x="4192" y="987"/>
                </a:lnTo>
                <a:lnTo>
                  <a:pt x="4185" y="881"/>
                </a:lnTo>
                <a:lnTo>
                  <a:pt x="4172" y="777"/>
                </a:lnTo>
                <a:lnTo>
                  <a:pt x="4153" y="679"/>
                </a:lnTo>
                <a:lnTo>
                  <a:pt x="4128" y="584"/>
                </a:lnTo>
                <a:lnTo>
                  <a:pt x="4096" y="496"/>
                </a:lnTo>
                <a:lnTo>
                  <a:pt x="4057" y="413"/>
                </a:lnTo>
                <a:lnTo>
                  <a:pt x="4011" y="337"/>
                </a:lnTo>
                <a:lnTo>
                  <a:pt x="3960" y="265"/>
                </a:lnTo>
                <a:lnTo>
                  <a:pt x="3903" y="203"/>
                </a:lnTo>
                <a:lnTo>
                  <a:pt x="3838" y="148"/>
                </a:lnTo>
                <a:lnTo>
                  <a:pt x="3766" y="100"/>
                </a:lnTo>
                <a:lnTo>
                  <a:pt x="3689" y="61"/>
                </a:lnTo>
                <a:lnTo>
                  <a:pt x="3604" y="31"/>
                </a:lnTo>
                <a:lnTo>
                  <a:pt x="3514" y="10"/>
                </a:lnTo>
                <a:lnTo>
                  <a:pt x="3415" y="0"/>
                </a:lnTo>
                <a:lnTo>
                  <a:pt x="3363" y="0"/>
                </a:lnTo>
                <a:lnTo>
                  <a:pt x="3312" y="0"/>
                </a:lnTo>
                <a:lnTo>
                  <a:pt x="3213" y="11"/>
                </a:lnTo>
                <a:lnTo>
                  <a:pt x="3118" y="31"/>
                </a:lnTo>
                <a:lnTo>
                  <a:pt x="3030" y="59"/>
                </a:lnTo>
                <a:lnTo>
                  <a:pt x="2946" y="94"/>
                </a:lnTo>
                <a:lnTo>
                  <a:pt x="2868" y="136"/>
                </a:lnTo>
                <a:lnTo>
                  <a:pt x="2796" y="184"/>
                </a:lnTo>
                <a:lnTo>
                  <a:pt x="2728" y="234"/>
                </a:lnTo>
                <a:lnTo>
                  <a:pt x="2638" y="317"/>
                </a:lnTo>
                <a:lnTo>
                  <a:pt x="2536" y="433"/>
                </a:lnTo>
                <a:lnTo>
                  <a:pt x="2460" y="547"/>
                </a:lnTo>
                <a:lnTo>
                  <a:pt x="2407" y="650"/>
                </a:lnTo>
                <a:lnTo>
                  <a:pt x="2390" y="694"/>
                </a:lnTo>
                <a:lnTo>
                  <a:pt x="2328" y="670"/>
                </a:lnTo>
                <a:lnTo>
                  <a:pt x="2202" y="636"/>
                </a:lnTo>
                <a:lnTo>
                  <a:pt x="2079" y="621"/>
                </a:lnTo>
                <a:lnTo>
                  <a:pt x="1958" y="624"/>
                </a:lnTo>
                <a:lnTo>
                  <a:pt x="1842" y="644"/>
                </a:lnTo>
                <a:lnTo>
                  <a:pt x="1730" y="676"/>
                </a:lnTo>
                <a:lnTo>
                  <a:pt x="1623" y="723"/>
                </a:lnTo>
                <a:lnTo>
                  <a:pt x="1523" y="780"/>
                </a:lnTo>
                <a:lnTo>
                  <a:pt x="1430" y="847"/>
                </a:lnTo>
                <a:lnTo>
                  <a:pt x="1344" y="923"/>
                </a:lnTo>
                <a:lnTo>
                  <a:pt x="1269" y="1004"/>
                </a:lnTo>
                <a:lnTo>
                  <a:pt x="1204" y="1090"/>
                </a:lnTo>
                <a:lnTo>
                  <a:pt x="1150" y="1179"/>
                </a:lnTo>
                <a:lnTo>
                  <a:pt x="1108" y="1269"/>
                </a:lnTo>
                <a:lnTo>
                  <a:pt x="1078" y="1359"/>
                </a:lnTo>
                <a:lnTo>
                  <a:pt x="1064" y="1449"/>
                </a:lnTo>
                <a:lnTo>
                  <a:pt x="1063" y="1492"/>
                </a:lnTo>
                <a:lnTo>
                  <a:pt x="1008" y="1488"/>
                </a:lnTo>
                <a:lnTo>
                  <a:pt x="901" y="1492"/>
                </a:lnTo>
                <a:lnTo>
                  <a:pt x="796" y="1511"/>
                </a:lnTo>
                <a:lnTo>
                  <a:pt x="693" y="1545"/>
                </a:lnTo>
                <a:lnTo>
                  <a:pt x="595" y="1591"/>
                </a:lnTo>
                <a:lnTo>
                  <a:pt x="500" y="1648"/>
                </a:lnTo>
                <a:lnTo>
                  <a:pt x="412" y="1717"/>
                </a:lnTo>
                <a:lnTo>
                  <a:pt x="329" y="1796"/>
                </a:lnTo>
                <a:lnTo>
                  <a:pt x="254" y="1883"/>
                </a:lnTo>
                <a:lnTo>
                  <a:pt x="187" y="1979"/>
                </a:lnTo>
                <a:lnTo>
                  <a:pt x="128" y="2081"/>
                </a:lnTo>
                <a:lnTo>
                  <a:pt x="80" y="2189"/>
                </a:lnTo>
                <a:lnTo>
                  <a:pt x="41" y="2303"/>
                </a:lnTo>
                <a:lnTo>
                  <a:pt x="15" y="2420"/>
                </a:lnTo>
                <a:lnTo>
                  <a:pt x="1" y="2540"/>
                </a:lnTo>
                <a:lnTo>
                  <a:pt x="0" y="2663"/>
                </a:lnTo>
                <a:lnTo>
                  <a:pt x="4" y="2724"/>
                </a:lnTo>
                <a:lnTo>
                  <a:pt x="62" y="2733"/>
                </a:lnTo>
                <a:lnTo>
                  <a:pt x="180" y="2741"/>
                </a:lnTo>
                <a:lnTo>
                  <a:pt x="298" y="2737"/>
                </a:lnTo>
                <a:lnTo>
                  <a:pt x="417" y="2720"/>
                </a:lnTo>
                <a:lnTo>
                  <a:pt x="477" y="27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3" name="Freeform 12"/>
          <p:cNvSpPr>
            <a:spLocks/>
          </p:cNvSpPr>
          <p:nvPr/>
        </p:nvSpPr>
        <p:spPr bwMode="auto">
          <a:xfrm>
            <a:off x="3708643" y="3690987"/>
            <a:ext cx="2267334" cy="2293590"/>
          </a:xfrm>
          <a:custGeom>
            <a:avLst/>
            <a:gdLst>
              <a:gd name="T0" fmla="*/ 3529 w 4838"/>
              <a:gd name="T1" fmla="*/ 1221 h 4891"/>
              <a:gd name="T2" fmla="*/ 3309 w 4838"/>
              <a:gd name="T3" fmla="*/ 1693 h 4891"/>
              <a:gd name="T4" fmla="*/ 2934 w 4838"/>
              <a:gd name="T5" fmla="*/ 1713 h 4891"/>
              <a:gd name="T6" fmla="*/ 2480 w 4838"/>
              <a:gd name="T7" fmla="*/ 1788 h 4891"/>
              <a:gd name="T8" fmla="*/ 2152 w 4838"/>
              <a:gd name="T9" fmla="*/ 2101 h 4891"/>
              <a:gd name="T10" fmla="*/ 2061 w 4838"/>
              <a:gd name="T11" fmla="*/ 2446 h 4891"/>
              <a:gd name="T12" fmla="*/ 2134 w 4838"/>
              <a:gd name="T13" fmla="*/ 2824 h 4891"/>
              <a:gd name="T14" fmla="*/ 2694 w 4838"/>
              <a:gd name="T15" fmla="*/ 2885 h 4891"/>
              <a:gd name="T16" fmla="*/ 3072 w 4838"/>
              <a:gd name="T17" fmla="*/ 3203 h 4891"/>
              <a:gd name="T18" fmla="*/ 3294 w 4838"/>
              <a:gd name="T19" fmla="*/ 3078 h 4891"/>
              <a:gd name="T20" fmla="*/ 3681 w 4838"/>
              <a:gd name="T21" fmla="*/ 3038 h 4891"/>
              <a:gd name="T22" fmla="*/ 4108 w 4838"/>
              <a:gd name="T23" fmla="*/ 3411 h 4891"/>
              <a:gd name="T24" fmla="*/ 3556 w 4838"/>
              <a:gd name="T25" fmla="*/ 3222 h 4891"/>
              <a:gd name="T26" fmla="*/ 3147 w 4838"/>
              <a:gd name="T27" fmla="*/ 3387 h 4891"/>
              <a:gd name="T28" fmla="*/ 2925 w 4838"/>
              <a:gd name="T29" fmla="*/ 3862 h 4891"/>
              <a:gd name="T30" fmla="*/ 2765 w 4838"/>
              <a:gd name="T31" fmla="*/ 4137 h 4891"/>
              <a:gd name="T32" fmla="*/ 2795 w 4838"/>
              <a:gd name="T33" fmla="*/ 3582 h 4891"/>
              <a:gd name="T34" fmla="*/ 2808 w 4838"/>
              <a:gd name="T35" fmla="*/ 3196 h 4891"/>
              <a:gd name="T36" fmla="*/ 2323 w 4838"/>
              <a:gd name="T37" fmla="*/ 2989 h 4891"/>
              <a:gd name="T38" fmla="*/ 1929 w 4838"/>
              <a:gd name="T39" fmla="*/ 3131 h 4891"/>
              <a:gd name="T40" fmla="*/ 1663 w 4838"/>
              <a:gd name="T41" fmla="*/ 3585 h 4891"/>
              <a:gd name="T42" fmla="*/ 1534 w 4838"/>
              <a:gd name="T43" fmla="*/ 3349 h 4891"/>
              <a:gd name="T44" fmla="*/ 1906 w 4838"/>
              <a:gd name="T45" fmla="*/ 2919 h 4891"/>
              <a:gd name="T46" fmla="*/ 1876 w 4838"/>
              <a:gd name="T47" fmla="*/ 2536 h 4891"/>
              <a:gd name="T48" fmla="*/ 1949 w 4838"/>
              <a:gd name="T49" fmla="*/ 2090 h 4891"/>
              <a:gd name="T50" fmla="*/ 2190 w 4838"/>
              <a:gd name="T51" fmla="*/ 1755 h 4891"/>
              <a:gd name="T52" fmla="*/ 2454 w 4838"/>
              <a:gd name="T53" fmla="*/ 1594 h 4891"/>
              <a:gd name="T54" fmla="*/ 2884 w 4838"/>
              <a:gd name="T55" fmla="*/ 1521 h 4891"/>
              <a:gd name="T56" fmla="*/ 2893 w 4838"/>
              <a:gd name="T57" fmla="*/ 1264 h 4891"/>
              <a:gd name="T58" fmla="*/ 2518 w 4838"/>
              <a:gd name="T59" fmla="*/ 965 h 4891"/>
              <a:gd name="T60" fmla="*/ 1897 w 4838"/>
              <a:gd name="T61" fmla="*/ 910 h 4891"/>
              <a:gd name="T62" fmla="*/ 1737 w 4838"/>
              <a:gd name="T63" fmla="*/ 728 h 4891"/>
              <a:gd name="T64" fmla="*/ 1632 w 4838"/>
              <a:gd name="T65" fmla="*/ 348 h 4891"/>
              <a:gd name="T66" fmla="*/ 1346 w 4838"/>
              <a:gd name="T67" fmla="*/ 84 h 4891"/>
              <a:gd name="T68" fmla="*/ 988 w 4838"/>
              <a:gd name="T69" fmla="*/ 0 h 4891"/>
              <a:gd name="T70" fmla="*/ 394 w 4838"/>
              <a:gd name="T71" fmla="*/ 126 h 4891"/>
              <a:gd name="T72" fmla="*/ 117 w 4838"/>
              <a:gd name="T73" fmla="*/ 426 h 4891"/>
              <a:gd name="T74" fmla="*/ 0 w 4838"/>
              <a:gd name="T75" fmla="*/ 950 h 4891"/>
              <a:gd name="T76" fmla="*/ 164 w 4838"/>
              <a:gd name="T77" fmla="*/ 1501 h 4891"/>
              <a:gd name="T78" fmla="*/ 327 w 4838"/>
              <a:gd name="T79" fmla="*/ 1873 h 4891"/>
              <a:gd name="T80" fmla="*/ 388 w 4838"/>
              <a:gd name="T81" fmla="*/ 2306 h 4891"/>
              <a:gd name="T82" fmla="*/ 786 w 4838"/>
              <a:gd name="T83" fmla="*/ 2783 h 4891"/>
              <a:gd name="T84" fmla="*/ 925 w 4838"/>
              <a:gd name="T85" fmla="*/ 3339 h 4891"/>
              <a:gd name="T86" fmla="*/ 1352 w 4838"/>
              <a:gd name="T87" fmla="*/ 3887 h 4891"/>
              <a:gd name="T88" fmla="*/ 1899 w 4838"/>
              <a:gd name="T89" fmla="*/ 4138 h 4891"/>
              <a:gd name="T90" fmla="*/ 2230 w 4838"/>
              <a:gd name="T91" fmla="*/ 4267 h 4891"/>
              <a:gd name="T92" fmla="*/ 2625 w 4838"/>
              <a:gd name="T93" fmla="*/ 4620 h 4891"/>
              <a:gd name="T94" fmla="*/ 3155 w 4838"/>
              <a:gd name="T95" fmla="*/ 4841 h 4891"/>
              <a:gd name="T96" fmla="*/ 3732 w 4838"/>
              <a:gd name="T97" fmla="*/ 4884 h 4891"/>
              <a:gd name="T98" fmla="*/ 4265 w 4838"/>
              <a:gd name="T99" fmla="*/ 4705 h 4891"/>
              <a:gd name="T100" fmla="*/ 4663 w 4838"/>
              <a:gd name="T101" fmla="*/ 4260 h 4891"/>
              <a:gd name="T102" fmla="*/ 4838 w 4838"/>
              <a:gd name="T103" fmla="*/ 3507 h 4891"/>
              <a:gd name="T104" fmla="*/ 4533 w 4838"/>
              <a:gd name="T105" fmla="*/ 942 h 4891"/>
              <a:gd name="T106" fmla="*/ 3925 w 4838"/>
              <a:gd name="T107" fmla="*/ 956 h 4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38" h="4891">
                <a:moveTo>
                  <a:pt x="3868" y="980"/>
                </a:moveTo>
                <a:lnTo>
                  <a:pt x="3812" y="1004"/>
                </a:lnTo>
                <a:lnTo>
                  <a:pt x="3707" y="1065"/>
                </a:lnTo>
                <a:lnTo>
                  <a:pt x="3613" y="1138"/>
                </a:lnTo>
                <a:lnTo>
                  <a:pt x="3529" y="1221"/>
                </a:lnTo>
                <a:lnTo>
                  <a:pt x="3457" y="1313"/>
                </a:lnTo>
                <a:lnTo>
                  <a:pt x="3398" y="1414"/>
                </a:lnTo>
                <a:lnTo>
                  <a:pt x="3351" y="1521"/>
                </a:lnTo>
                <a:lnTo>
                  <a:pt x="3320" y="1634"/>
                </a:lnTo>
                <a:lnTo>
                  <a:pt x="3309" y="1693"/>
                </a:lnTo>
                <a:lnTo>
                  <a:pt x="3294" y="1812"/>
                </a:lnTo>
                <a:lnTo>
                  <a:pt x="3181" y="1768"/>
                </a:lnTo>
                <a:lnTo>
                  <a:pt x="3133" y="1750"/>
                </a:lnTo>
                <a:lnTo>
                  <a:pt x="3035" y="1726"/>
                </a:lnTo>
                <a:lnTo>
                  <a:pt x="2934" y="1713"/>
                </a:lnTo>
                <a:lnTo>
                  <a:pt x="2833" y="1712"/>
                </a:lnTo>
                <a:lnTo>
                  <a:pt x="2735" y="1718"/>
                </a:lnTo>
                <a:lnTo>
                  <a:pt x="2642" y="1735"/>
                </a:lnTo>
                <a:lnTo>
                  <a:pt x="2556" y="1759"/>
                </a:lnTo>
                <a:lnTo>
                  <a:pt x="2480" y="1788"/>
                </a:lnTo>
                <a:lnTo>
                  <a:pt x="2446" y="1807"/>
                </a:lnTo>
                <a:lnTo>
                  <a:pt x="2392" y="1838"/>
                </a:lnTo>
                <a:lnTo>
                  <a:pt x="2292" y="1917"/>
                </a:lnTo>
                <a:lnTo>
                  <a:pt x="2205" y="2015"/>
                </a:lnTo>
                <a:lnTo>
                  <a:pt x="2152" y="2101"/>
                </a:lnTo>
                <a:lnTo>
                  <a:pt x="2122" y="2163"/>
                </a:lnTo>
                <a:lnTo>
                  <a:pt x="2098" y="2228"/>
                </a:lnTo>
                <a:lnTo>
                  <a:pt x="2079" y="2298"/>
                </a:lnTo>
                <a:lnTo>
                  <a:pt x="2066" y="2370"/>
                </a:lnTo>
                <a:lnTo>
                  <a:pt x="2061" y="2446"/>
                </a:lnTo>
                <a:lnTo>
                  <a:pt x="2064" y="2525"/>
                </a:lnTo>
                <a:lnTo>
                  <a:pt x="2073" y="2608"/>
                </a:lnTo>
                <a:lnTo>
                  <a:pt x="2091" y="2692"/>
                </a:lnTo>
                <a:lnTo>
                  <a:pt x="2117" y="2780"/>
                </a:lnTo>
                <a:lnTo>
                  <a:pt x="2134" y="2824"/>
                </a:lnTo>
                <a:lnTo>
                  <a:pt x="2199" y="2810"/>
                </a:lnTo>
                <a:lnTo>
                  <a:pt x="2326" y="2798"/>
                </a:lnTo>
                <a:lnTo>
                  <a:pt x="2451" y="2807"/>
                </a:lnTo>
                <a:lnTo>
                  <a:pt x="2575" y="2836"/>
                </a:lnTo>
                <a:lnTo>
                  <a:pt x="2694" y="2885"/>
                </a:lnTo>
                <a:lnTo>
                  <a:pt x="2808" y="2952"/>
                </a:lnTo>
                <a:lnTo>
                  <a:pt x="2918" y="3039"/>
                </a:lnTo>
                <a:lnTo>
                  <a:pt x="3022" y="3144"/>
                </a:lnTo>
                <a:lnTo>
                  <a:pt x="3071" y="3204"/>
                </a:lnTo>
                <a:lnTo>
                  <a:pt x="3072" y="3203"/>
                </a:lnTo>
                <a:lnTo>
                  <a:pt x="3074" y="3201"/>
                </a:lnTo>
                <a:lnTo>
                  <a:pt x="3103" y="3179"/>
                </a:lnTo>
                <a:lnTo>
                  <a:pt x="3164" y="3139"/>
                </a:lnTo>
                <a:lnTo>
                  <a:pt x="3228" y="3107"/>
                </a:lnTo>
                <a:lnTo>
                  <a:pt x="3294" y="3078"/>
                </a:lnTo>
                <a:lnTo>
                  <a:pt x="3361" y="3057"/>
                </a:lnTo>
                <a:lnTo>
                  <a:pt x="3430" y="3042"/>
                </a:lnTo>
                <a:lnTo>
                  <a:pt x="3500" y="3034"/>
                </a:lnTo>
                <a:lnTo>
                  <a:pt x="3573" y="3030"/>
                </a:lnTo>
                <a:lnTo>
                  <a:pt x="3681" y="3038"/>
                </a:lnTo>
                <a:lnTo>
                  <a:pt x="3832" y="3069"/>
                </a:lnTo>
                <a:lnTo>
                  <a:pt x="3983" y="3125"/>
                </a:lnTo>
                <a:lnTo>
                  <a:pt x="4138" y="3204"/>
                </a:lnTo>
                <a:lnTo>
                  <a:pt x="4214" y="3254"/>
                </a:lnTo>
                <a:lnTo>
                  <a:pt x="4108" y="3411"/>
                </a:lnTo>
                <a:lnTo>
                  <a:pt x="4044" y="3370"/>
                </a:lnTo>
                <a:lnTo>
                  <a:pt x="3919" y="3304"/>
                </a:lnTo>
                <a:lnTo>
                  <a:pt x="3796" y="3257"/>
                </a:lnTo>
                <a:lnTo>
                  <a:pt x="3674" y="3230"/>
                </a:lnTo>
                <a:lnTo>
                  <a:pt x="3556" y="3222"/>
                </a:lnTo>
                <a:lnTo>
                  <a:pt x="3443" y="3234"/>
                </a:lnTo>
                <a:lnTo>
                  <a:pt x="3337" y="3266"/>
                </a:lnTo>
                <a:lnTo>
                  <a:pt x="3237" y="3318"/>
                </a:lnTo>
                <a:lnTo>
                  <a:pt x="3190" y="3352"/>
                </a:lnTo>
                <a:lnTo>
                  <a:pt x="3147" y="3387"/>
                </a:lnTo>
                <a:lnTo>
                  <a:pt x="3075" y="3466"/>
                </a:lnTo>
                <a:lnTo>
                  <a:pt x="3014" y="3555"/>
                </a:lnTo>
                <a:lnTo>
                  <a:pt x="2969" y="3654"/>
                </a:lnTo>
                <a:lnTo>
                  <a:pt x="2939" y="3756"/>
                </a:lnTo>
                <a:lnTo>
                  <a:pt x="2925" y="3862"/>
                </a:lnTo>
                <a:lnTo>
                  <a:pt x="2926" y="3970"/>
                </a:lnTo>
                <a:lnTo>
                  <a:pt x="2944" y="4075"/>
                </a:lnTo>
                <a:lnTo>
                  <a:pt x="2961" y="4127"/>
                </a:lnTo>
                <a:lnTo>
                  <a:pt x="2782" y="4190"/>
                </a:lnTo>
                <a:lnTo>
                  <a:pt x="2765" y="4137"/>
                </a:lnTo>
                <a:lnTo>
                  <a:pt x="2742" y="4027"/>
                </a:lnTo>
                <a:lnTo>
                  <a:pt x="2734" y="3914"/>
                </a:lnTo>
                <a:lnTo>
                  <a:pt x="2740" y="3801"/>
                </a:lnTo>
                <a:lnTo>
                  <a:pt x="2761" y="3691"/>
                </a:lnTo>
                <a:lnTo>
                  <a:pt x="2795" y="3582"/>
                </a:lnTo>
                <a:lnTo>
                  <a:pt x="2842" y="3480"/>
                </a:lnTo>
                <a:lnTo>
                  <a:pt x="2900" y="3383"/>
                </a:lnTo>
                <a:lnTo>
                  <a:pt x="2935" y="3339"/>
                </a:lnTo>
                <a:lnTo>
                  <a:pt x="2895" y="3287"/>
                </a:lnTo>
                <a:lnTo>
                  <a:pt x="2808" y="3196"/>
                </a:lnTo>
                <a:lnTo>
                  <a:pt x="2717" y="3121"/>
                </a:lnTo>
                <a:lnTo>
                  <a:pt x="2623" y="3063"/>
                </a:lnTo>
                <a:lnTo>
                  <a:pt x="2525" y="3021"/>
                </a:lnTo>
                <a:lnTo>
                  <a:pt x="2426" y="2996"/>
                </a:lnTo>
                <a:lnTo>
                  <a:pt x="2323" y="2989"/>
                </a:lnTo>
                <a:lnTo>
                  <a:pt x="2221" y="2999"/>
                </a:lnTo>
                <a:lnTo>
                  <a:pt x="2169" y="3011"/>
                </a:lnTo>
                <a:lnTo>
                  <a:pt x="2117" y="3026"/>
                </a:lnTo>
                <a:lnTo>
                  <a:pt x="2019" y="3072"/>
                </a:lnTo>
                <a:lnTo>
                  <a:pt x="1929" y="3131"/>
                </a:lnTo>
                <a:lnTo>
                  <a:pt x="1849" y="3204"/>
                </a:lnTo>
                <a:lnTo>
                  <a:pt x="1781" y="3288"/>
                </a:lnTo>
                <a:lnTo>
                  <a:pt x="1727" y="3380"/>
                </a:lnTo>
                <a:lnTo>
                  <a:pt x="1687" y="3480"/>
                </a:lnTo>
                <a:lnTo>
                  <a:pt x="1663" y="3585"/>
                </a:lnTo>
                <a:lnTo>
                  <a:pt x="1660" y="3638"/>
                </a:lnTo>
                <a:lnTo>
                  <a:pt x="1470" y="3629"/>
                </a:lnTo>
                <a:lnTo>
                  <a:pt x="1474" y="3571"/>
                </a:lnTo>
                <a:lnTo>
                  <a:pt x="1496" y="3458"/>
                </a:lnTo>
                <a:lnTo>
                  <a:pt x="1534" y="3349"/>
                </a:lnTo>
                <a:lnTo>
                  <a:pt x="1584" y="3245"/>
                </a:lnTo>
                <a:lnTo>
                  <a:pt x="1649" y="3149"/>
                </a:lnTo>
                <a:lnTo>
                  <a:pt x="1724" y="3063"/>
                </a:lnTo>
                <a:lnTo>
                  <a:pt x="1811" y="2985"/>
                </a:lnTo>
                <a:lnTo>
                  <a:pt x="1906" y="2919"/>
                </a:lnTo>
                <a:lnTo>
                  <a:pt x="1956" y="2891"/>
                </a:lnTo>
                <a:lnTo>
                  <a:pt x="1937" y="2840"/>
                </a:lnTo>
                <a:lnTo>
                  <a:pt x="1907" y="2736"/>
                </a:lnTo>
                <a:lnTo>
                  <a:pt x="1886" y="2635"/>
                </a:lnTo>
                <a:lnTo>
                  <a:pt x="1876" y="2536"/>
                </a:lnTo>
                <a:lnTo>
                  <a:pt x="1873" y="2440"/>
                </a:lnTo>
                <a:lnTo>
                  <a:pt x="1881" y="2347"/>
                </a:lnTo>
                <a:lnTo>
                  <a:pt x="1895" y="2258"/>
                </a:lnTo>
                <a:lnTo>
                  <a:pt x="1919" y="2172"/>
                </a:lnTo>
                <a:lnTo>
                  <a:pt x="1949" y="2090"/>
                </a:lnTo>
                <a:lnTo>
                  <a:pt x="1985" y="2014"/>
                </a:lnTo>
                <a:lnTo>
                  <a:pt x="2028" y="1941"/>
                </a:lnTo>
                <a:lnTo>
                  <a:pt x="2077" y="1874"/>
                </a:lnTo>
                <a:lnTo>
                  <a:pt x="2131" y="1812"/>
                </a:lnTo>
                <a:lnTo>
                  <a:pt x="2190" y="1755"/>
                </a:lnTo>
                <a:lnTo>
                  <a:pt x="2253" y="1704"/>
                </a:lnTo>
                <a:lnTo>
                  <a:pt x="2321" y="1659"/>
                </a:lnTo>
                <a:lnTo>
                  <a:pt x="2356" y="1639"/>
                </a:lnTo>
                <a:lnTo>
                  <a:pt x="2385" y="1624"/>
                </a:lnTo>
                <a:lnTo>
                  <a:pt x="2454" y="1594"/>
                </a:lnTo>
                <a:lnTo>
                  <a:pt x="2529" y="1569"/>
                </a:lnTo>
                <a:lnTo>
                  <a:pt x="2612" y="1549"/>
                </a:lnTo>
                <a:lnTo>
                  <a:pt x="2699" y="1533"/>
                </a:lnTo>
                <a:lnTo>
                  <a:pt x="2790" y="1524"/>
                </a:lnTo>
                <a:lnTo>
                  <a:pt x="2884" y="1521"/>
                </a:lnTo>
                <a:lnTo>
                  <a:pt x="2980" y="1527"/>
                </a:lnTo>
                <a:lnTo>
                  <a:pt x="3028" y="1533"/>
                </a:lnTo>
                <a:lnTo>
                  <a:pt x="3006" y="1471"/>
                </a:lnTo>
                <a:lnTo>
                  <a:pt x="2953" y="1361"/>
                </a:lnTo>
                <a:lnTo>
                  <a:pt x="2893" y="1264"/>
                </a:lnTo>
                <a:lnTo>
                  <a:pt x="2827" y="1181"/>
                </a:lnTo>
                <a:lnTo>
                  <a:pt x="2756" y="1111"/>
                </a:lnTo>
                <a:lnTo>
                  <a:pt x="2680" y="1051"/>
                </a:lnTo>
                <a:lnTo>
                  <a:pt x="2600" y="1003"/>
                </a:lnTo>
                <a:lnTo>
                  <a:pt x="2518" y="965"/>
                </a:lnTo>
                <a:lnTo>
                  <a:pt x="2432" y="937"/>
                </a:lnTo>
                <a:lnTo>
                  <a:pt x="2346" y="916"/>
                </a:lnTo>
                <a:lnTo>
                  <a:pt x="2218" y="898"/>
                </a:lnTo>
                <a:lnTo>
                  <a:pt x="2051" y="895"/>
                </a:lnTo>
                <a:lnTo>
                  <a:pt x="1897" y="910"/>
                </a:lnTo>
                <a:lnTo>
                  <a:pt x="1828" y="921"/>
                </a:lnTo>
                <a:lnTo>
                  <a:pt x="1669" y="950"/>
                </a:lnTo>
                <a:lnTo>
                  <a:pt x="1722" y="797"/>
                </a:lnTo>
                <a:lnTo>
                  <a:pt x="1728" y="775"/>
                </a:lnTo>
                <a:lnTo>
                  <a:pt x="1737" y="728"/>
                </a:lnTo>
                <a:lnTo>
                  <a:pt x="1740" y="654"/>
                </a:lnTo>
                <a:lnTo>
                  <a:pt x="1722" y="548"/>
                </a:lnTo>
                <a:lnTo>
                  <a:pt x="1682" y="438"/>
                </a:lnTo>
                <a:lnTo>
                  <a:pt x="1653" y="383"/>
                </a:lnTo>
                <a:lnTo>
                  <a:pt x="1632" y="348"/>
                </a:lnTo>
                <a:lnTo>
                  <a:pt x="1586" y="284"/>
                </a:lnTo>
                <a:lnTo>
                  <a:pt x="1532" y="224"/>
                </a:lnTo>
                <a:lnTo>
                  <a:pt x="1475" y="171"/>
                </a:lnTo>
                <a:lnTo>
                  <a:pt x="1412" y="124"/>
                </a:lnTo>
                <a:lnTo>
                  <a:pt x="1346" y="84"/>
                </a:lnTo>
                <a:lnTo>
                  <a:pt x="1277" y="52"/>
                </a:lnTo>
                <a:lnTo>
                  <a:pt x="1205" y="28"/>
                </a:lnTo>
                <a:lnTo>
                  <a:pt x="1168" y="19"/>
                </a:lnTo>
                <a:lnTo>
                  <a:pt x="1107" y="9"/>
                </a:lnTo>
                <a:lnTo>
                  <a:pt x="988" y="0"/>
                </a:lnTo>
                <a:lnTo>
                  <a:pt x="869" y="4"/>
                </a:lnTo>
                <a:lnTo>
                  <a:pt x="754" y="19"/>
                </a:lnTo>
                <a:lnTo>
                  <a:pt x="642" y="43"/>
                </a:lnTo>
                <a:lnTo>
                  <a:pt x="537" y="74"/>
                </a:lnTo>
                <a:lnTo>
                  <a:pt x="394" y="126"/>
                </a:lnTo>
                <a:lnTo>
                  <a:pt x="314" y="162"/>
                </a:lnTo>
                <a:lnTo>
                  <a:pt x="282" y="192"/>
                </a:lnTo>
                <a:lnTo>
                  <a:pt x="221" y="260"/>
                </a:lnTo>
                <a:lnTo>
                  <a:pt x="165" y="339"/>
                </a:lnTo>
                <a:lnTo>
                  <a:pt x="117" y="426"/>
                </a:lnTo>
                <a:lnTo>
                  <a:pt x="76" y="522"/>
                </a:lnTo>
                <a:lnTo>
                  <a:pt x="43" y="622"/>
                </a:lnTo>
                <a:lnTo>
                  <a:pt x="19" y="728"/>
                </a:lnTo>
                <a:lnTo>
                  <a:pt x="4" y="838"/>
                </a:lnTo>
                <a:lnTo>
                  <a:pt x="0" y="950"/>
                </a:lnTo>
                <a:lnTo>
                  <a:pt x="7" y="1063"/>
                </a:lnTo>
                <a:lnTo>
                  <a:pt x="26" y="1175"/>
                </a:lnTo>
                <a:lnTo>
                  <a:pt x="59" y="1287"/>
                </a:lnTo>
                <a:lnTo>
                  <a:pt x="104" y="1396"/>
                </a:lnTo>
                <a:lnTo>
                  <a:pt x="164" y="1501"/>
                </a:lnTo>
                <a:lnTo>
                  <a:pt x="238" y="1601"/>
                </a:lnTo>
                <a:lnTo>
                  <a:pt x="328" y="1694"/>
                </a:lnTo>
                <a:lnTo>
                  <a:pt x="382" y="1738"/>
                </a:lnTo>
                <a:lnTo>
                  <a:pt x="358" y="1782"/>
                </a:lnTo>
                <a:lnTo>
                  <a:pt x="327" y="1873"/>
                </a:lnTo>
                <a:lnTo>
                  <a:pt x="313" y="1963"/>
                </a:lnTo>
                <a:lnTo>
                  <a:pt x="314" y="2052"/>
                </a:lnTo>
                <a:lnTo>
                  <a:pt x="328" y="2138"/>
                </a:lnTo>
                <a:lnTo>
                  <a:pt x="354" y="2224"/>
                </a:lnTo>
                <a:lnTo>
                  <a:pt x="388" y="2306"/>
                </a:lnTo>
                <a:lnTo>
                  <a:pt x="431" y="2383"/>
                </a:lnTo>
                <a:lnTo>
                  <a:pt x="503" y="2492"/>
                </a:lnTo>
                <a:lnTo>
                  <a:pt x="607" y="2618"/>
                </a:lnTo>
                <a:lnTo>
                  <a:pt x="707" y="2716"/>
                </a:lnTo>
                <a:lnTo>
                  <a:pt x="786" y="2783"/>
                </a:lnTo>
                <a:lnTo>
                  <a:pt x="811" y="2799"/>
                </a:lnTo>
                <a:lnTo>
                  <a:pt x="814" y="2884"/>
                </a:lnTo>
                <a:lnTo>
                  <a:pt x="835" y="3046"/>
                </a:lnTo>
                <a:lnTo>
                  <a:pt x="871" y="3197"/>
                </a:lnTo>
                <a:lnTo>
                  <a:pt x="925" y="3339"/>
                </a:lnTo>
                <a:lnTo>
                  <a:pt x="991" y="3471"/>
                </a:lnTo>
                <a:lnTo>
                  <a:pt x="1067" y="3591"/>
                </a:lnTo>
                <a:lnTo>
                  <a:pt x="1155" y="3702"/>
                </a:lnTo>
                <a:lnTo>
                  <a:pt x="1250" y="3800"/>
                </a:lnTo>
                <a:lnTo>
                  <a:pt x="1352" y="3887"/>
                </a:lnTo>
                <a:lnTo>
                  <a:pt x="1459" y="3962"/>
                </a:lnTo>
                <a:lnTo>
                  <a:pt x="1569" y="4026"/>
                </a:lnTo>
                <a:lnTo>
                  <a:pt x="1680" y="4076"/>
                </a:lnTo>
                <a:lnTo>
                  <a:pt x="1790" y="4114"/>
                </a:lnTo>
                <a:lnTo>
                  <a:pt x="1899" y="4138"/>
                </a:lnTo>
                <a:lnTo>
                  <a:pt x="2004" y="4150"/>
                </a:lnTo>
                <a:lnTo>
                  <a:pt x="2104" y="4147"/>
                </a:lnTo>
                <a:lnTo>
                  <a:pt x="2151" y="4140"/>
                </a:lnTo>
                <a:lnTo>
                  <a:pt x="2174" y="4182"/>
                </a:lnTo>
                <a:lnTo>
                  <a:pt x="2230" y="4267"/>
                </a:lnTo>
                <a:lnTo>
                  <a:pt x="2293" y="4346"/>
                </a:lnTo>
                <a:lnTo>
                  <a:pt x="2366" y="4421"/>
                </a:lnTo>
                <a:lnTo>
                  <a:pt x="2445" y="4492"/>
                </a:lnTo>
                <a:lnTo>
                  <a:pt x="2532" y="4560"/>
                </a:lnTo>
                <a:lnTo>
                  <a:pt x="2625" y="4620"/>
                </a:lnTo>
                <a:lnTo>
                  <a:pt x="2722" y="4678"/>
                </a:lnTo>
                <a:lnTo>
                  <a:pt x="2826" y="4728"/>
                </a:lnTo>
                <a:lnTo>
                  <a:pt x="2932" y="4772"/>
                </a:lnTo>
                <a:lnTo>
                  <a:pt x="3042" y="4810"/>
                </a:lnTo>
                <a:lnTo>
                  <a:pt x="3155" y="4841"/>
                </a:lnTo>
                <a:lnTo>
                  <a:pt x="3269" y="4865"/>
                </a:lnTo>
                <a:lnTo>
                  <a:pt x="3386" y="4882"/>
                </a:lnTo>
                <a:lnTo>
                  <a:pt x="3501" y="4890"/>
                </a:lnTo>
                <a:lnTo>
                  <a:pt x="3618" y="4891"/>
                </a:lnTo>
                <a:lnTo>
                  <a:pt x="3732" y="4884"/>
                </a:lnTo>
                <a:lnTo>
                  <a:pt x="3845" y="4867"/>
                </a:lnTo>
                <a:lnTo>
                  <a:pt x="3955" y="4841"/>
                </a:lnTo>
                <a:lnTo>
                  <a:pt x="4063" y="4806"/>
                </a:lnTo>
                <a:lnTo>
                  <a:pt x="4166" y="4760"/>
                </a:lnTo>
                <a:lnTo>
                  <a:pt x="4265" y="4705"/>
                </a:lnTo>
                <a:lnTo>
                  <a:pt x="4358" y="4639"/>
                </a:lnTo>
                <a:lnTo>
                  <a:pt x="4445" y="4561"/>
                </a:lnTo>
                <a:lnTo>
                  <a:pt x="4525" y="4473"/>
                </a:lnTo>
                <a:lnTo>
                  <a:pt x="4598" y="4373"/>
                </a:lnTo>
                <a:lnTo>
                  <a:pt x="4663" y="4260"/>
                </a:lnTo>
                <a:lnTo>
                  <a:pt x="4718" y="4136"/>
                </a:lnTo>
                <a:lnTo>
                  <a:pt x="4765" y="3998"/>
                </a:lnTo>
                <a:lnTo>
                  <a:pt x="4800" y="3848"/>
                </a:lnTo>
                <a:lnTo>
                  <a:pt x="4825" y="3685"/>
                </a:lnTo>
                <a:lnTo>
                  <a:pt x="4838" y="3507"/>
                </a:lnTo>
                <a:lnTo>
                  <a:pt x="4838" y="3412"/>
                </a:lnTo>
                <a:lnTo>
                  <a:pt x="4838" y="1073"/>
                </a:lnTo>
                <a:lnTo>
                  <a:pt x="4778" y="1039"/>
                </a:lnTo>
                <a:lnTo>
                  <a:pt x="4656" y="984"/>
                </a:lnTo>
                <a:lnTo>
                  <a:pt x="4533" y="942"/>
                </a:lnTo>
                <a:lnTo>
                  <a:pt x="4409" y="915"/>
                </a:lnTo>
                <a:lnTo>
                  <a:pt x="4285" y="903"/>
                </a:lnTo>
                <a:lnTo>
                  <a:pt x="4164" y="906"/>
                </a:lnTo>
                <a:lnTo>
                  <a:pt x="4043" y="923"/>
                </a:lnTo>
                <a:lnTo>
                  <a:pt x="3925" y="956"/>
                </a:lnTo>
                <a:lnTo>
                  <a:pt x="3868" y="98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4" name="TextBox 13"/>
          <p:cNvSpPr txBox="1"/>
          <p:nvPr/>
        </p:nvSpPr>
        <p:spPr>
          <a:xfrm>
            <a:off x="650000" y="1794979"/>
            <a:ext cx="2863467" cy="400110"/>
          </a:xfrm>
          <a:prstGeom prst="rect">
            <a:avLst/>
          </a:prstGeom>
          <a:noFill/>
        </p:spPr>
        <p:txBody>
          <a:bodyPr wrap="square" rtlCol="0">
            <a:spAutoFit/>
          </a:bodyPr>
          <a:lstStyle/>
          <a:p>
            <a:pPr algn="l" rtl="1"/>
            <a:r>
              <a:rPr lang="ar-EG" sz="2000" b="1" dirty="0">
                <a:latin typeface="DIN Next LT Arabic Light" panose="020B0303020203050203" pitchFamily="34" charset="-78"/>
                <a:cs typeface="DIN Next LT Arabic Light" panose="020B0303020203050203" pitchFamily="34" charset="-78"/>
              </a:rPr>
              <a:t>أضف عنوان هنا</a:t>
            </a:r>
          </a:p>
        </p:txBody>
      </p:sp>
      <p:sp>
        <p:nvSpPr>
          <p:cNvPr id="15" name="TextBox 14"/>
          <p:cNvSpPr txBox="1"/>
          <p:nvPr/>
        </p:nvSpPr>
        <p:spPr>
          <a:xfrm>
            <a:off x="650002" y="2182468"/>
            <a:ext cx="2909140" cy="1522533"/>
          </a:xfrm>
          <a:prstGeom prst="rect">
            <a:avLst/>
          </a:prstGeom>
          <a:noFill/>
        </p:spPr>
        <p:txBody>
          <a:bodyPr wrap="square" rtlCol="0">
            <a:spAutoFit/>
          </a:bodyPr>
          <a:lstStyle/>
          <a:p>
            <a:pPr algn="justLow"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a:t>
            </a:r>
            <a:endParaRPr lang="en-ID" sz="1600" dirty="0">
              <a:latin typeface="DIN Next LT Arabic Light" panose="020B0303020203050203" pitchFamily="34" charset="-78"/>
              <a:cs typeface="DIN Next LT Arabic Light" panose="020B0303020203050203" pitchFamily="34" charset="-78"/>
            </a:endParaRPr>
          </a:p>
        </p:txBody>
      </p:sp>
      <p:sp>
        <p:nvSpPr>
          <p:cNvPr id="16" name="TextBox 15"/>
          <p:cNvSpPr txBox="1"/>
          <p:nvPr/>
        </p:nvSpPr>
        <p:spPr>
          <a:xfrm>
            <a:off x="650000" y="4212344"/>
            <a:ext cx="2863467" cy="400110"/>
          </a:xfrm>
          <a:prstGeom prst="rect">
            <a:avLst/>
          </a:prstGeom>
          <a:noFill/>
        </p:spPr>
        <p:txBody>
          <a:bodyPr wrap="square" rtlCol="0">
            <a:spAutoFit/>
          </a:bodyPr>
          <a:lstStyle/>
          <a:p>
            <a:pPr algn="l" rtl="1"/>
            <a:r>
              <a:rPr lang="ar-EG" sz="2000" b="1">
                <a:latin typeface="DIN Next LT Arabic Light" panose="020B0303020203050203" pitchFamily="34" charset="-78"/>
                <a:cs typeface="DIN Next LT Arabic Light" panose="020B0303020203050203" pitchFamily="34" charset="-78"/>
              </a:rPr>
              <a:t>أضف عنوان هنا</a:t>
            </a:r>
            <a:endParaRPr lang="ar-EG" sz="2000" b="1" dirty="0">
              <a:latin typeface="DIN Next LT Arabic Light" panose="020B0303020203050203" pitchFamily="34" charset="-78"/>
              <a:cs typeface="DIN Next LT Arabic Light" panose="020B0303020203050203" pitchFamily="34" charset="-78"/>
            </a:endParaRPr>
          </a:p>
        </p:txBody>
      </p:sp>
      <p:sp>
        <p:nvSpPr>
          <p:cNvPr id="17" name="TextBox 16"/>
          <p:cNvSpPr txBox="1"/>
          <p:nvPr/>
        </p:nvSpPr>
        <p:spPr>
          <a:xfrm>
            <a:off x="650002" y="4599833"/>
            <a:ext cx="2909140" cy="1569660"/>
          </a:xfrm>
          <a:prstGeom prst="rect">
            <a:avLst/>
          </a:prstGeom>
          <a:noFill/>
        </p:spPr>
        <p:txBody>
          <a:bodyPr wrap="square" rtlCol="0">
            <a:spAutoFit/>
          </a:bodyPr>
          <a:lstStyle/>
          <a:p>
            <a:pPr algn="justLow"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a:t>
            </a:r>
            <a:endParaRPr lang="en-ID" sz="1600" dirty="0">
              <a:latin typeface="DIN Next LT Arabic Light" panose="020B0303020203050203" pitchFamily="34" charset="-78"/>
              <a:cs typeface="DIN Next LT Arabic Light" panose="020B0303020203050203" pitchFamily="34" charset="-78"/>
            </a:endParaRPr>
          </a:p>
        </p:txBody>
      </p:sp>
      <p:sp>
        <p:nvSpPr>
          <p:cNvPr id="18" name="TextBox 17"/>
          <p:cNvSpPr txBox="1"/>
          <p:nvPr/>
        </p:nvSpPr>
        <p:spPr>
          <a:xfrm>
            <a:off x="8632859" y="1794979"/>
            <a:ext cx="2863467" cy="400110"/>
          </a:xfrm>
          <a:prstGeom prst="rect">
            <a:avLst/>
          </a:prstGeom>
          <a:noFill/>
        </p:spPr>
        <p:txBody>
          <a:bodyPr wrap="square" rtlCol="0">
            <a:spAutoFit/>
          </a:bodyPr>
          <a:lstStyle/>
          <a:p>
            <a:pPr algn="r" rtl="1"/>
            <a:r>
              <a:rPr lang="ar-EG" sz="2000" b="1" dirty="0">
                <a:latin typeface="DIN Next LT Arabic Light" panose="020B0303020203050203" pitchFamily="34" charset="-78"/>
                <a:cs typeface="DIN Next LT Arabic Light" panose="020B0303020203050203" pitchFamily="34" charset="-78"/>
              </a:rPr>
              <a:t>أضف عنوان هنا</a:t>
            </a:r>
          </a:p>
        </p:txBody>
      </p:sp>
      <p:sp>
        <p:nvSpPr>
          <p:cNvPr id="19" name="TextBox 18"/>
          <p:cNvSpPr txBox="1"/>
          <p:nvPr/>
        </p:nvSpPr>
        <p:spPr>
          <a:xfrm>
            <a:off x="8632861" y="2182468"/>
            <a:ext cx="2909140" cy="1569660"/>
          </a:xfrm>
          <a:prstGeom prst="rect">
            <a:avLst/>
          </a:prstGeom>
          <a:noFill/>
        </p:spPr>
        <p:txBody>
          <a:bodyPr wrap="square" rtlCol="0">
            <a:spAutoFit/>
          </a:bodyPr>
          <a:lstStyle/>
          <a:p>
            <a:pPr algn="justLow"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a:t>
            </a:r>
            <a:endParaRPr lang="en-ID" sz="1600" dirty="0">
              <a:latin typeface="DIN Next LT Arabic Light" panose="020B0303020203050203" pitchFamily="34" charset="-78"/>
              <a:cs typeface="DIN Next LT Arabic Light" panose="020B0303020203050203" pitchFamily="34" charset="-78"/>
            </a:endParaRPr>
          </a:p>
        </p:txBody>
      </p:sp>
      <p:sp>
        <p:nvSpPr>
          <p:cNvPr id="20" name="TextBox 19"/>
          <p:cNvSpPr txBox="1"/>
          <p:nvPr/>
        </p:nvSpPr>
        <p:spPr>
          <a:xfrm>
            <a:off x="8632859" y="4212344"/>
            <a:ext cx="2863467" cy="400110"/>
          </a:xfrm>
          <a:prstGeom prst="rect">
            <a:avLst/>
          </a:prstGeom>
          <a:noFill/>
        </p:spPr>
        <p:txBody>
          <a:bodyPr wrap="square" rtlCol="0">
            <a:spAutoFit/>
          </a:bodyPr>
          <a:lstStyle/>
          <a:p>
            <a:pPr algn="r" rtl="1"/>
            <a:r>
              <a:rPr lang="ar-EG" sz="2000" b="1">
                <a:latin typeface="DIN Next LT Arabic Light" panose="020B0303020203050203" pitchFamily="34" charset="-78"/>
                <a:cs typeface="DIN Next LT Arabic Light" panose="020B0303020203050203" pitchFamily="34" charset="-78"/>
              </a:rPr>
              <a:t>أضف عنوان هنا</a:t>
            </a:r>
            <a:endParaRPr lang="ar-EG" sz="2000" b="1" dirty="0">
              <a:latin typeface="DIN Next LT Arabic Light" panose="020B0303020203050203" pitchFamily="34" charset="-78"/>
              <a:cs typeface="DIN Next LT Arabic Light" panose="020B0303020203050203" pitchFamily="34" charset="-78"/>
            </a:endParaRPr>
          </a:p>
        </p:txBody>
      </p:sp>
      <p:sp>
        <p:nvSpPr>
          <p:cNvPr id="21" name="TextBox 20"/>
          <p:cNvSpPr txBox="1"/>
          <p:nvPr/>
        </p:nvSpPr>
        <p:spPr>
          <a:xfrm>
            <a:off x="8632861" y="4599833"/>
            <a:ext cx="2909140" cy="1569660"/>
          </a:xfrm>
          <a:prstGeom prst="rect">
            <a:avLst/>
          </a:prstGeom>
          <a:noFill/>
        </p:spPr>
        <p:txBody>
          <a:bodyPr wrap="square" rtlCol="0">
            <a:spAutoFit/>
          </a:bodyPr>
          <a:lstStyle/>
          <a:p>
            <a:pPr algn="justLow"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a:t>
            </a:r>
            <a:endParaRPr lang="en-ID" sz="1600" dirty="0">
              <a:latin typeface="DIN Next LT Arabic Light" panose="020B0303020203050203" pitchFamily="34" charset="-78"/>
              <a:cs typeface="DIN Next LT Arabic Light" panose="020B0303020203050203" pitchFamily="34" charset="-78"/>
            </a:endParaRPr>
          </a:p>
        </p:txBody>
      </p:sp>
      <p:sp>
        <p:nvSpPr>
          <p:cNvPr id="22" name="Freeform 13"/>
          <p:cNvSpPr>
            <a:spLocks noEditPoints="1"/>
          </p:cNvSpPr>
          <p:nvPr/>
        </p:nvSpPr>
        <p:spPr bwMode="auto">
          <a:xfrm>
            <a:off x="1180656" y="2060133"/>
            <a:ext cx="2127326" cy="1570278"/>
          </a:xfrm>
          <a:custGeom>
            <a:avLst/>
            <a:gdLst>
              <a:gd name="T0" fmla="*/ 190 w 205"/>
              <a:gd name="T1" fmla="*/ 0 h 151"/>
              <a:gd name="T2" fmla="*/ 15 w 205"/>
              <a:gd name="T3" fmla="*/ 0 h 151"/>
              <a:gd name="T4" fmla="*/ 0 w 205"/>
              <a:gd name="T5" fmla="*/ 15 h 151"/>
              <a:gd name="T6" fmla="*/ 0 w 205"/>
              <a:gd name="T7" fmla="*/ 137 h 151"/>
              <a:gd name="T8" fmla="*/ 15 w 205"/>
              <a:gd name="T9" fmla="*/ 151 h 151"/>
              <a:gd name="T10" fmla="*/ 190 w 205"/>
              <a:gd name="T11" fmla="*/ 151 h 151"/>
              <a:gd name="T12" fmla="*/ 205 w 205"/>
              <a:gd name="T13" fmla="*/ 137 h 151"/>
              <a:gd name="T14" fmla="*/ 205 w 205"/>
              <a:gd name="T15" fmla="*/ 15 h 151"/>
              <a:gd name="T16" fmla="*/ 190 w 205"/>
              <a:gd name="T17" fmla="*/ 0 h 151"/>
              <a:gd name="T18" fmla="*/ 54 w 205"/>
              <a:gd name="T19" fmla="*/ 8 h 151"/>
              <a:gd name="T20" fmla="*/ 58 w 205"/>
              <a:gd name="T21" fmla="*/ 12 h 151"/>
              <a:gd name="T22" fmla="*/ 54 w 205"/>
              <a:gd name="T23" fmla="*/ 17 h 151"/>
              <a:gd name="T24" fmla="*/ 49 w 205"/>
              <a:gd name="T25" fmla="*/ 12 h 151"/>
              <a:gd name="T26" fmla="*/ 54 w 205"/>
              <a:gd name="T27" fmla="*/ 8 h 151"/>
              <a:gd name="T28" fmla="*/ 38 w 205"/>
              <a:gd name="T29" fmla="*/ 8 h 151"/>
              <a:gd name="T30" fmla="*/ 43 w 205"/>
              <a:gd name="T31" fmla="*/ 12 h 151"/>
              <a:gd name="T32" fmla="*/ 38 w 205"/>
              <a:gd name="T33" fmla="*/ 17 h 151"/>
              <a:gd name="T34" fmla="*/ 34 w 205"/>
              <a:gd name="T35" fmla="*/ 12 h 151"/>
              <a:gd name="T36" fmla="*/ 38 w 205"/>
              <a:gd name="T37" fmla="*/ 8 h 151"/>
              <a:gd name="T38" fmla="*/ 22 w 205"/>
              <a:gd name="T39" fmla="*/ 8 h 151"/>
              <a:gd name="T40" fmla="*/ 27 w 205"/>
              <a:gd name="T41" fmla="*/ 12 h 151"/>
              <a:gd name="T42" fmla="*/ 22 w 205"/>
              <a:gd name="T43" fmla="*/ 17 h 151"/>
              <a:gd name="T44" fmla="*/ 18 w 205"/>
              <a:gd name="T45" fmla="*/ 12 h 151"/>
              <a:gd name="T46" fmla="*/ 22 w 205"/>
              <a:gd name="T47" fmla="*/ 8 h 151"/>
              <a:gd name="T48" fmla="*/ 192 w 205"/>
              <a:gd name="T49" fmla="*/ 129 h 151"/>
              <a:gd name="T50" fmla="*/ 12 w 205"/>
              <a:gd name="T51" fmla="*/ 129 h 151"/>
              <a:gd name="T52" fmla="*/ 12 w 205"/>
              <a:gd name="T53" fmla="*/ 21 h 151"/>
              <a:gd name="T54" fmla="*/ 192 w 205"/>
              <a:gd name="T55" fmla="*/ 21 h 151"/>
              <a:gd name="T56" fmla="*/ 192 w 205"/>
              <a:gd name="T57" fmla="*/ 129 h 151"/>
              <a:gd name="T58" fmla="*/ 129 w 205"/>
              <a:gd name="T59" fmla="*/ 113 h 151"/>
              <a:gd name="T60" fmla="*/ 41 w 205"/>
              <a:gd name="T61" fmla="*/ 113 h 151"/>
              <a:gd name="T62" fmla="*/ 41 w 205"/>
              <a:gd name="T63" fmla="*/ 97 h 151"/>
              <a:gd name="T64" fmla="*/ 129 w 205"/>
              <a:gd name="T65" fmla="*/ 97 h 151"/>
              <a:gd name="T66" fmla="*/ 129 w 205"/>
              <a:gd name="T67" fmla="*/ 113 h 151"/>
              <a:gd name="T68" fmla="*/ 163 w 205"/>
              <a:gd name="T69" fmla="*/ 113 h 151"/>
              <a:gd name="T70" fmla="*/ 139 w 205"/>
              <a:gd name="T71" fmla="*/ 113 h 151"/>
              <a:gd name="T72" fmla="*/ 139 w 205"/>
              <a:gd name="T73" fmla="*/ 97 h 151"/>
              <a:gd name="T74" fmla="*/ 163 w 205"/>
              <a:gd name="T75" fmla="*/ 97 h 151"/>
              <a:gd name="T76" fmla="*/ 163 w 205"/>
              <a:gd name="T77" fmla="*/ 113 h 151"/>
              <a:gd name="T78" fmla="*/ 79 w 205"/>
              <a:gd name="T79" fmla="*/ 65 h 151"/>
              <a:gd name="T80" fmla="*/ 102 w 205"/>
              <a:gd name="T81" fmla="*/ 42 h 151"/>
              <a:gd name="T82" fmla="*/ 125 w 205"/>
              <a:gd name="T83" fmla="*/ 65 h 151"/>
              <a:gd name="T84" fmla="*/ 102 w 205"/>
              <a:gd name="T85" fmla="*/ 88 h 151"/>
              <a:gd name="T86" fmla="*/ 79 w 205"/>
              <a:gd name="T87"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5" h="151">
                <a:moveTo>
                  <a:pt x="190" y="0"/>
                </a:moveTo>
                <a:cubicBezTo>
                  <a:pt x="15" y="0"/>
                  <a:pt x="15" y="0"/>
                  <a:pt x="15" y="0"/>
                </a:cubicBezTo>
                <a:cubicBezTo>
                  <a:pt x="7" y="0"/>
                  <a:pt x="0" y="7"/>
                  <a:pt x="0" y="15"/>
                </a:cubicBezTo>
                <a:cubicBezTo>
                  <a:pt x="0" y="137"/>
                  <a:pt x="0" y="137"/>
                  <a:pt x="0" y="137"/>
                </a:cubicBezTo>
                <a:cubicBezTo>
                  <a:pt x="0" y="145"/>
                  <a:pt x="7" y="151"/>
                  <a:pt x="15" y="151"/>
                </a:cubicBezTo>
                <a:cubicBezTo>
                  <a:pt x="190" y="151"/>
                  <a:pt x="190" y="151"/>
                  <a:pt x="190" y="151"/>
                </a:cubicBezTo>
                <a:cubicBezTo>
                  <a:pt x="198" y="151"/>
                  <a:pt x="205" y="145"/>
                  <a:pt x="205" y="137"/>
                </a:cubicBezTo>
                <a:cubicBezTo>
                  <a:pt x="205" y="15"/>
                  <a:pt x="205" y="15"/>
                  <a:pt x="205" y="15"/>
                </a:cubicBezTo>
                <a:cubicBezTo>
                  <a:pt x="205" y="7"/>
                  <a:pt x="198" y="0"/>
                  <a:pt x="190" y="0"/>
                </a:cubicBezTo>
                <a:close/>
                <a:moveTo>
                  <a:pt x="54" y="8"/>
                </a:moveTo>
                <a:cubicBezTo>
                  <a:pt x="56" y="8"/>
                  <a:pt x="58" y="10"/>
                  <a:pt x="58" y="12"/>
                </a:cubicBezTo>
                <a:cubicBezTo>
                  <a:pt x="58" y="15"/>
                  <a:pt x="56" y="17"/>
                  <a:pt x="54" y="17"/>
                </a:cubicBezTo>
                <a:cubicBezTo>
                  <a:pt x="51" y="17"/>
                  <a:pt x="49" y="15"/>
                  <a:pt x="49" y="12"/>
                </a:cubicBezTo>
                <a:cubicBezTo>
                  <a:pt x="49" y="10"/>
                  <a:pt x="51" y="8"/>
                  <a:pt x="54" y="8"/>
                </a:cubicBezTo>
                <a:close/>
                <a:moveTo>
                  <a:pt x="38" y="8"/>
                </a:moveTo>
                <a:cubicBezTo>
                  <a:pt x="41" y="8"/>
                  <a:pt x="43" y="10"/>
                  <a:pt x="43" y="12"/>
                </a:cubicBezTo>
                <a:cubicBezTo>
                  <a:pt x="43" y="15"/>
                  <a:pt x="41" y="17"/>
                  <a:pt x="38" y="17"/>
                </a:cubicBezTo>
                <a:cubicBezTo>
                  <a:pt x="36" y="17"/>
                  <a:pt x="34" y="15"/>
                  <a:pt x="34" y="12"/>
                </a:cubicBezTo>
                <a:cubicBezTo>
                  <a:pt x="34" y="10"/>
                  <a:pt x="36" y="8"/>
                  <a:pt x="38" y="8"/>
                </a:cubicBezTo>
                <a:close/>
                <a:moveTo>
                  <a:pt x="22" y="8"/>
                </a:moveTo>
                <a:cubicBezTo>
                  <a:pt x="25" y="8"/>
                  <a:pt x="27" y="10"/>
                  <a:pt x="27" y="12"/>
                </a:cubicBezTo>
                <a:cubicBezTo>
                  <a:pt x="27" y="15"/>
                  <a:pt x="25" y="17"/>
                  <a:pt x="22" y="17"/>
                </a:cubicBezTo>
                <a:cubicBezTo>
                  <a:pt x="20" y="17"/>
                  <a:pt x="18" y="15"/>
                  <a:pt x="18" y="12"/>
                </a:cubicBezTo>
                <a:cubicBezTo>
                  <a:pt x="18" y="10"/>
                  <a:pt x="20" y="8"/>
                  <a:pt x="22" y="8"/>
                </a:cubicBezTo>
                <a:close/>
                <a:moveTo>
                  <a:pt x="192" y="129"/>
                </a:moveTo>
                <a:cubicBezTo>
                  <a:pt x="12" y="129"/>
                  <a:pt x="12" y="129"/>
                  <a:pt x="12" y="129"/>
                </a:cubicBezTo>
                <a:cubicBezTo>
                  <a:pt x="12" y="21"/>
                  <a:pt x="12" y="21"/>
                  <a:pt x="12" y="21"/>
                </a:cubicBezTo>
                <a:cubicBezTo>
                  <a:pt x="192" y="21"/>
                  <a:pt x="192" y="21"/>
                  <a:pt x="192" y="21"/>
                </a:cubicBezTo>
                <a:lnTo>
                  <a:pt x="192" y="129"/>
                </a:lnTo>
                <a:close/>
                <a:moveTo>
                  <a:pt x="129" y="113"/>
                </a:moveTo>
                <a:cubicBezTo>
                  <a:pt x="41" y="113"/>
                  <a:pt x="41" y="113"/>
                  <a:pt x="41" y="113"/>
                </a:cubicBezTo>
                <a:cubicBezTo>
                  <a:pt x="41" y="97"/>
                  <a:pt x="41" y="97"/>
                  <a:pt x="41" y="97"/>
                </a:cubicBezTo>
                <a:cubicBezTo>
                  <a:pt x="129" y="97"/>
                  <a:pt x="129" y="97"/>
                  <a:pt x="129" y="97"/>
                </a:cubicBezTo>
                <a:lnTo>
                  <a:pt x="129" y="113"/>
                </a:lnTo>
                <a:close/>
                <a:moveTo>
                  <a:pt x="163" y="113"/>
                </a:moveTo>
                <a:cubicBezTo>
                  <a:pt x="139" y="113"/>
                  <a:pt x="139" y="113"/>
                  <a:pt x="139" y="113"/>
                </a:cubicBezTo>
                <a:cubicBezTo>
                  <a:pt x="139" y="97"/>
                  <a:pt x="139" y="97"/>
                  <a:pt x="139" y="97"/>
                </a:cubicBezTo>
                <a:cubicBezTo>
                  <a:pt x="163" y="97"/>
                  <a:pt x="163" y="97"/>
                  <a:pt x="163" y="97"/>
                </a:cubicBezTo>
                <a:lnTo>
                  <a:pt x="163" y="113"/>
                </a:lnTo>
                <a:close/>
                <a:moveTo>
                  <a:pt x="79" y="65"/>
                </a:moveTo>
                <a:cubicBezTo>
                  <a:pt x="79" y="52"/>
                  <a:pt x="90" y="42"/>
                  <a:pt x="102" y="42"/>
                </a:cubicBezTo>
                <a:cubicBezTo>
                  <a:pt x="115" y="42"/>
                  <a:pt x="125" y="52"/>
                  <a:pt x="125" y="65"/>
                </a:cubicBezTo>
                <a:cubicBezTo>
                  <a:pt x="125" y="77"/>
                  <a:pt x="115" y="88"/>
                  <a:pt x="102" y="88"/>
                </a:cubicBezTo>
                <a:cubicBezTo>
                  <a:pt x="90" y="88"/>
                  <a:pt x="79" y="77"/>
                  <a:pt x="79" y="65"/>
                </a:cubicBezTo>
                <a:close/>
              </a:path>
            </a:pathLst>
          </a:custGeom>
          <a:solidFill>
            <a:schemeClr val="accent1">
              <a:alpha val="30000"/>
            </a:schemeClr>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3" name="Freeform 17"/>
          <p:cNvSpPr>
            <a:spLocks noEditPoints="1"/>
          </p:cNvSpPr>
          <p:nvPr/>
        </p:nvSpPr>
        <p:spPr bwMode="auto">
          <a:xfrm>
            <a:off x="8812346" y="2088643"/>
            <a:ext cx="2052764" cy="1513256"/>
          </a:xfrm>
          <a:custGeom>
            <a:avLst/>
            <a:gdLst>
              <a:gd name="T0" fmla="*/ 14 w 198"/>
              <a:gd name="T1" fmla="*/ 0 h 146"/>
              <a:gd name="T2" fmla="*/ 0 w 198"/>
              <a:gd name="T3" fmla="*/ 132 h 146"/>
              <a:gd name="T4" fmla="*/ 184 w 198"/>
              <a:gd name="T5" fmla="*/ 146 h 146"/>
              <a:gd name="T6" fmla="*/ 198 w 198"/>
              <a:gd name="T7" fmla="*/ 14 h 146"/>
              <a:gd name="T8" fmla="*/ 52 w 198"/>
              <a:gd name="T9" fmla="*/ 7 h 146"/>
              <a:gd name="T10" fmla="*/ 52 w 198"/>
              <a:gd name="T11" fmla="*/ 16 h 146"/>
              <a:gd name="T12" fmla="*/ 52 w 198"/>
              <a:gd name="T13" fmla="*/ 7 h 146"/>
              <a:gd name="T14" fmla="*/ 42 w 198"/>
              <a:gd name="T15" fmla="*/ 12 h 146"/>
              <a:gd name="T16" fmla="*/ 33 w 198"/>
              <a:gd name="T17" fmla="*/ 12 h 146"/>
              <a:gd name="T18" fmla="*/ 22 w 198"/>
              <a:gd name="T19" fmla="*/ 7 h 146"/>
              <a:gd name="T20" fmla="*/ 22 w 198"/>
              <a:gd name="T21" fmla="*/ 16 h 146"/>
              <a:gd name="T22" fmla="*/ 22 w 198"/>
              <a:gd name="T23" fmla="*/ 7 h 146"/>
              <a:gd name="T24" fmla="*/ 12 w 198"/>
              <a:gd name="T25" fmla="*/ 124 h 146"/>
              <a:gd name="T26" fmla="*/ 186 w 198"/>
              <a:gd name="T27" fmla="*/ 20 h 146"/>
              <a:gd name="T28" fmla="*/ 54 w 198"/>
              <a:gd name="T29" fmla="*/ 75 h 146"/>
              <a:gd name="T30" fmla="*/ 70 w 198"/>
              <a:gd name="T31" fmla="*/ 73 h 146"/>
              <a:gd name="T32" fmla="*/ 94 w 198"/>
              <a:gd name="T33" fmla="*/ 66 h 146"/>
              <a:gd name="T34" fmla="*/ 81 w 198"/>
              <a:gd name="T35" fmla="*/ 49 h 146"/>
              <a:gd name="T36" fmla="*/ 81 w 198"/>
              <a:gd name="T37" fmla="*/ 33 h 146"/>
              <a:gd name="T38" fmla="*/ 87 w 198"/>
              <a:gd name="T39" fmla="*/ 47 h 146"/>
              <a:gd name="T40" fmla="*/ 99 w 198"/>
              <a:gd name="T41" fmla="*/ 64 h 146"/>
              <a:gd name="T42" fmla="*/ 121 w 198"/>
              <a:gd name="T43" fmla="*/ 54 h 146"/>
              <a:gd name="T44" fmla="*/ 131 w 198"/>
              <a:gd name="T45" fmla="*/ 36 h 146"/>
              <a:gd name="T46" fmla="*/ 131 w 198"/>
              <a:gd name="T47" fmla="*/ 61 h 146"/>
              <a:gd name="T48" fmla="*/ 106 w 198"/>
              <a:gd name="T49" fmla="*/ 69 h 146"/>
              <a:gd name="T50" fmla="*/ 105 w 198"/>
              <a:gd name="T51" fmla="*/ 76 h 146"/>
              <a:gd name="T52" fmla="*/ 128 w 198"/>
              <a:gd name="T53" fmla="*/ 91 h 146"/>
              <a:gd name="T54" fmla="*/ 128 w 198"/>
              <a:gd name="T55" fmla="*/ 109 h 146"/>
              <a:gd name="T56" fmla="*/ 120 w 198"/>
              <a:gd name="T57" fmla="*/ 95 h 146"/>
              <a:gd name="T58" fmla="*/ 99 w 198"/>
              <a:gd name="T59" fmla="*/ 79 h 146"/>
              <a:gd name="T60" fmla="*/ 83 w 198"/>
              <a:gd name="T61" fmla="*/ 98 h 146"/>
              <a:gd name="T62" fmla="*/ 77 w 198"/>
              <a:gd name="T63" fmla="*/ 114 h 146"/>
              <a:gd name="T64" fmla="*/ 77 w 198"/>
              <a:gd name="T65" fmla="*/ 96 h 146"/>
              <a:gd name="T66" fmla="*/ 93 w 198"/>
              <a:gd name="T67" fmla="*/ 77 h 146"/>
              <a:gd name="T68" fmla="*/ 70 w 198"/>
              <a:gd name="T69" fmla="*/ 76 h 146"/>
              <a:gd name="T70" fmla="*/ 54 w 198"/>
              <a:gd name="T71" fmla="*/ 7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8" h="146">
                <a:moveTo>
                  <a:pt x="184" y="0"/>
                </a:moveTo>
                <a:cubicBezTo>
                  <a:pt x="14" y="0"/>
                  <a:pt x="14" y="0"/>
                  <a:pt x="14" y="0"/>
                </a:cubicBezTo>
                <a:cubicBezTo>
                  <a:pt x="7" y="0"/>
                  <a:pt x="0" y="6"/>
                  <a:pt x="0" y="14"/>
                </a:cubicBezTo>
                <a:cubicBezTo>
                  <a:pt x="0" y="132"/>
                  <a:pt x="0" y="132"/>
                  <a:pt x="0" y="132"/>
                </a:cubicBezTo>
                <a:cubicBezTo>
                  <a:pt x="0" y="139"/>
                  <a:pt x="7" y="146"/>
                  <a:pt x="14" y="146"/>
                </a:cubicBezTo>
                <a:cubicBezTo>
                  <a:pt x="184" y="146"/>
                  <a:pt x="184" y="146"/>
                  <a:pt x="184" y="146"/>
                </a:cubicBezTo>
                <a:cubicBezTo>
                  <a:pt x="192" y="146"/>
                  <a:pt x="198" y="139"/>
                  <a:pt x="198" y="132"/>
                </a:cubicBezTo>
                <a:cubicBezTo>
                  <a:pt x="198" y="14"/>
                  <a:pt x="198" y="14"/>
                  <a:pt x="198" y="14"/>
                </a:cubicBezTo>
                <a:cubicBezTo>
                  <a:pt x="198" y="6"/>
                  <a:pt x="192" y="0"/>
                  <a:pt x="184" y="0"/>
                </a:cubicBezTo>
                <a:close/>
                <a:moveTo>
                  <a:pt x="52" y="7"/>
                </a:moveTo>
                <a:cubicBezTo>
                  <a:pt x="55" y="7"/>
                  <a:pt x="57" y="9"/>
                  <a:pt x="57" y="12"/>
                </a:cubicBezTo>
                <a:cubicBezTo>
                  <a:pt x="57" y="14"/>
                  <a:pt x="55" y="16"/>
                  <a:pt x="52" y="16"/>
                </a:cubicBezTo>
                <a:cubicBezTo>
                  <a:pt x="50" y="16"/>
                  <a:pt x="48" y="14"/>
                  <a:pt x="48" y="12"/>
                </a:cubicBezTo>
                <a:cubicBezTo>
                  <a:pt x="48" y="9"/>
                  <a:pt x="50" y="7"/>
                  <a:pt x="52" y="7"/>
                </a:cubicBezTo>
                <a:close/>
                <a:moveTo>
                  <a:pt x="37" y="7"/>
                </a:moveTo>
                <a:cubicBezTo>
                  <a:pt x="40" y="7"/>
                  <a:pt x="42" y="9"/>
                  <a:pt x="42" y="12"/>
                </a:cubicBezTo>
                <a:cubicBezTo>
                  <a:pt x="42" y="14"/>
                  <a:pt x="40" y="16"/>
                  <a:pt x="37" y="16"/>
                </a:cubicBezTo>
                <a:cubicBezTo>
                  <a:pt x="35" y="16"/>
                  <a:pt x="33" y="14"/>
                  <a:pt x="33" y="12"/>
                </a:cubicBezTo>
                <a:cubicBezTo>
                  <a:pt x="33" y="9"/>
                  <a:pt x="35" y="7"/>
                  <a:pt x="37" y="7"/>
                </a:cubicBezTo>
                <a:close/>
                <a:moveTo>
                  <a:pt x="22" y="7"/>
                </a:moveTo>
                <a:cubicBezTo>
                  <a:pt x="24" y="7"/>
                  <a:pt x="26" y="9"/>
                  <a:pt x="26" y="12"/>
                </a:cubicBezTo>
                <a:cubicBezTo>
                  <a:pt x="26" y="14"/>
                  <a:pt x="24" y="16"/>
                  <a:pt x="22" y="16"/>
                </a:cubicBezTo>
                <a:cubicBezTo>
                  <a:pt x="20" y="16"/>
                  <a:pt x="18" y="14"/>
                  <a:pt x="18" y="12"/>
                </a:cubicBezTo>
                <a:cubicBezTo>
                  <a:pt x="18" y="9"/>
                  <a:pt x="20" y="7"/>
                  <a:pt x="22" y="7"/>
                </a:cubicBezTo>
                <a:close/>
                <a:moveTo>
                  <a:pt x="186" y="124"/>
                </a:moveTo>
                <a:cubicBezTo>
                  <a:pt x="12" y="124"/>
                  <a:pt x="12" y="124"/>
                  <a:pt x="12" y="124"/>
                </a:cubicBezTo>
                <a:cubicBezTo>
                  <a:pt x="12" y="20"/>
                  <a:pt x="12" y="20"/>
                  <a:pt x="12" y="20"/>
                </a:cubicBezTo>
                <a:cubicBezTo>
                  <a:pt x="186" y="20"/>
                  <a:pt x="186" y="20"/>
                  <a:pt x="186" y="20"/>
                </a:cubicBezTo>
                <a:lnTo>
                  <a:pt x="186" y="124"/>
                </a:lnTo>
                <a:close/>
                <a:moveTo>
                  <a:pt x="54" y="75"/>
                </a:moveTo>
                <a:cubicBezTo>
                  <a:pt x="54" y="70"/>
                  <a:pt x="58" y="67"/>
                  <a:pt x="62" y="67"/>
                </a:cubicBezTo>
                <a:cubicBezTo>
                  <a:pt x="66" y="67"/>
                  <a:pt x="70" y="70"/>
                  <a:pt x="70" y="73"/>
                </a:cubicBezTo>
                <a:cubicBezTo>
                  <a:pt x="70" y="73"/>
                  <a:pt x="70" y="73"/>
                  <a:pt x="91" y="70"/>
                </a:cubicBezTo>
                <a:cubicBezTo>
                  <a:pt x="91" y="69"/>
                  <a:pt x="92" y="67"/>
                  <a:pt x="94" y="66"/>
                </a:cubicBezTo>
                <a:cubicBezTo>
                  <a:pt x="94" y="66"/>
                  <a:pt x="94" y="66"/>
                  <a:pt x="84" y="48"/>
                </a:cubicBezTo>
                <a:cubicBezTo>
                  <a:pt x="83" y="49"/>
                  <a:pt x="83" y="49"/>
                  <a:pt x="81" y="49"/>
                </a:cubicBezTo>
                <a:cubicBezTo>
                  <a:pt x="77" y="49"/>
                  <a:pt x="74" y="45"/>
                  <a:pt x="74" y="41"/>
                </a:cubicBezTo>
                <a:cubicBezTo>
                  <a:pt x="74" y="36"/>
                  <a:pt x="77" y="33"/>
                  <a:pt x="81" y="33"/>
                </a:cubicBezTo>
                <a:cubicBezTo>
                  <a:pt x="86" y="33"/>
                  <a:pt x="89" y="36"/>
                  <a:pt x="89" y="41"/>
                </a:cubicBezTo>
                <a:cubicBezTo>
                  <a:pt x="89" y="43"/>
                  <a:pt x="88" y="45"/>
                  <a:pt x="87" y="47"/>
                </a:cubicBezTo>
                <a:cubicBezTo>
                  <a:pt x="87" y="47"/>
                  <a:pt x="87" y="47"/>
                  <a:pt x="96" y="64"/>
                </a:cubicBezTo>
                <a:cubicBezTo>
                  <a:pt x="97" y="64"/>
                  <a:pt x="98" y="64"/>
                  <a:pt x="99" y="64"/>
                </a:cubicBezTo>
                <a:cubicBezTo>
                  <a:pt x="100" y="64"/>
                  <a:pt x="103" y="65"/>
                  <a:pt x="104" y="66"/>
                </a:cubicBezTo>
                <a:cubicBezTo>
                  <a:pt x="104" y="66"/>
                  <a:pt x="104" y="66"/>
                  <a:pt x="121" y="54"/>
                </a:cubicBezTo>
                <a:cubicBezTo>
                  <a:pt x="120" y="53"/>
                  <a:pt x="119" y="51"/>
                  <a:pt x="119" y="49"/>
                </a:cubicBezTo>
                <a:cubicBezTo>
                  <a:pt x="119" y="41"/>
                  <a:pt x="125" y="36"/>
                  <a:pt x="131" y="36"/>
                </a:cubicBezTo>
                <a:cubicBezTo>
                  <a:pt x="138" y="36"/>
                  <a:pt x="144" y="41"/>
                  <a:pt x="144" y="49"/>
                </a:cubicBezTo>
                <a:cubicBezTo>
                  <a:pt x="144" y="55"/>
                  <a:pt x="138" y="61"/>
                  <a:pt x="131" y="61"/>
                </a:cubicBezTo>
                <a:cubicBezTo>
                  <a:pt x="128" y="61"/>
                  <a:pt x="125" y="59"/>
                  <a:pt x="122" y="57"/>
                </a:cubicBezTo>
                <a:cubicBezTo>
                  <a:pt x="122" y="57"/>
                  <a:pt x="122" y="57"/>
                  <a:pt x="106" y="69"/>
                </a:cubicBezTo>
                <a:cubicBezTo>
                  <a:pt x="106" y="70"/>
                  <a:pt x="106" y="70"/>
                  <a:pt x="106" y="71"/>
                </a:cubicBezTo>
                <a:cubicBezTo>
                  <a:pt x="106" y="73"/>
                  <a:pt x="106" y="75"/>
                  <a:pt x="105" y="76"/>
                </a:cubicBezTo>
                <a:cubicBezTo>
                  <a:pt x="105" y="76"/>
                  <a:pt x="105" y="76"/>
                  <a:pt x="122" y="93"/>
                </a:cubicBezTo>
                <a:cubicBezTo>
                  <a:pt x="124" y="92"/>
                  <a:pt x="125" y="91"/>
                  <a:pt x="128" y="91"/>
                </a:cubicBezTo>
                <a:cubicBezTo>
                  <a:pt x="133" y="91"/>
                  <a:pt x="137" y="96"/>
                  <a:pt x="137" y="100"/>
                </a:cubicBezTo>
                <a:cubicBezTo>
                  <a:pt x="137" y="105"/>
                  <a:pt x="133" y="109"/>
                  <a:pt x="128" y="109"/>
                </a:cubicBezTo>
                <a:cubicBezTo>
                  <a:pt x="122" y="109"/>
                  <a:pt x="118" y="105"/>
                  <a:pt x="118" y="100"/>
                </a:cubicBezTo>
                <a:cubicBezTo>
                  <a:pt x="118" y="98"/>
                  <a:pt x="119" y="96"/>
                  <a:pt x="120" y="95"/>
                </a:cubicBezTo>
                <a:cubicBezTo>
                  <a:pt x="120" y="95"/>
                  <a:pt x="120" y="95"/>
                  <a:pt x="103" y="78"/>
                </a:cubicBezTo>
                <a:cubicBezTo>
                  <a:pt x="102" y="79"/>
                  <a:pt x="100" y="79"/>
                  <a:pt x="99" y="79"/>
                </a:cubicBezTo>
                <a:cubicBezTo>
                  <a:pt x="98" y="79"/>
                  <a:pt x="97" y="79"/>
                  <a:pt x="96" y="79"/>
                </a:cubicBezTo>
                <a:cubicBezTo>
                  <a:pt x="96" y="79"/>
                  <a:pt x="96" y="79"/>
                  <a:pt x="83" y="98"/>
                </a:cubicBezTo>
                <a:cubicBezTo>
                  <a:pt x="85" y="100"/>
                  <a:pt x="86" y="102"/>
                  <a:pt x="86" y="105"/>
                </a:cubicBezTo>
                <a:cubicBezTo>
                  <a:pt x="86" y="110"/>
                  <a:pt x="82" y="114"/>
                  <a:pt x="77" y="114"/>
                </a:cubicBezTo>
                <a:cubicBezTo>
                  <a:pt x="71" y="114"/>
                  <a:pt x="67" y="110"/>
                  <a:pt x="67" y="105"/>
                </a:cubicBezTo>
                <a:cubicBezTo>
                  <a:pt x="67" y="100"/>
                  <a:pt x="71" y="96"/>
                  <a:pt x="77" y="96"/>
                </a:cubicBezTo>
                <a:cubicBezTo>
                  <a:pt x="78" y="96"/>
                  <a:pt x="79" y="96"/>
                  <a:pt x="80" y="96"/>
                </a:cubicBezTo>
                <a:cubicBezTo>
                  <a:pt x="80" y="96"/>
                  <a:pt x="80" y="96"/>
                  <a:pt x="93" y="77"/>
                </a:cubicBezTo>
                <a:cubicBezTo>
                  <a:pt x="92" y="76"/>
                  <a:pt x="91" y="75"/>
                  <a:pt x="91" y="74"/>
                </a:cubicBezTo>
                <a:cubicBezTo>
                  <a:pt x="91" y="74"/>
                  <a:pt x="91" y="74"/>
                  <a:pt x="70" y="76"/>
                </a:cubicBezTo>
                <a:cubicBezTo>
                  <a:pt x="70" y="80"/>
                  <a:pt x="67" y="84"/>
                  <a:pt x="62" y="84"/>
                </a:cubicBezTo>
                <a:cubicBezTo>
                  <a:pt x="58" y="84"/>
                  <a:pt x="54" y="80"/>
                  <a:pt x="54" y="75"/>
                </a:cubicBezTo>
                <a:close/>
              </a:path>
            </a:pathLst>
          </a:custGeom>
          <a:solidFill>
            <a:schemeClr val="accent2">
              <a:alpha val="30000"/>
            </a:schemeClr>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4" name="Freeform 19"/>
          <p:cNvSpPr>
            <a:spLocks noEditPoints="1"/>
          </p:cNvSpPr>
          <p:nvPr/>
        </p:nvSpPr>
        <p:spPr bwMode="auto">
          <a:xfrm>
            <a:off x="8810076" y="4348284"/>
            <a:ext cx="2039604" cy="1837836"/>
          </a:xfrm>
          <a:custGeom>
            <a:avLst/>
            <a:gdLst>
              <a:gd name="T0" fmla="*/ 75 w 197"/>
              <a:gd name="T1" fmla="*/ 63 h 177"/>
              <a:gd name="T2" fmla="*/ 98 w 197"/>
              <a:gd name="T3" fmla="*/ 40 h 177"/>
              <a:gd name="T4" fmla="*/ 122 w 197"/>
              <a:gd name="T5" fmla="*/ 63 h 177"/>
              <a:gd name="T6" fmla="*/ 98 w 197"/>
              <a:gd name="T7" fmla="*/ 86 h 177"/>
              <a:gd name="T8" fmla="*/ 75 w 197"/>
              <a:gd name="T9" fmla="*/ 63 h 177"/>
              <a:gd name="T10" fmla="*/ 116 w 197"/>
              <a:gd name="T11" fmla="*/ 93 h 177"/>
              <a:gd name="T12" fmla="*/ 98 w 197"/>
              <a:gd name="T13" fmla="*/ 89 h 177"/>
              <a:gd name="T14" fmla="*/ 80 w 197"/>
              <a:gd name="T15" fmla="*/ 93 h 177"/>
              <a:gd name="T16" fmla="*/ 56 w 197"/>
              <a:gd name="T17" fmla="*/ 98 h 177"/>
              <a:gd name="T18" fmla="*/ 60 w 197"/>
              <a:gd name="T19" fmla="*/ 135 h 177"/>
              <a:gd name="T20" fmla="*/ 71 w 197"/>
              <a:gd name="T21" fmla="*/ 152 h 177"/>
              <a:gd name="T22" fmla="*/ 71 w 197"/>
              <a:gd name="T23" fmla="*/ 174 h 177"/>
              <a:gd name="T24" fmla="*/ 98 w 197"/>
              <a:gd name="T25" fmla="*/ 177 h 177"/>
              <a:gd name="T26" fmla="*/ 125 w 197"/>
              <a:gd name="T27" fmla="*/ 174 h 177"/>
              <a:gd name="T28" fmla="*/ 125 w 197"/>
              <a:gd name="T29" fmla="*/ 152 h 177"/>
              <a:gd name="T30" fmla="*/ 136 w 197"/>
              <a:gd name="T31" fmla="*/ 135 h 177"/>
              <a:gd name="T32" fmla="*/ 141 w 197"/>
              <a:gd name="T33" fmla="*/ 98 h 177"/>
              <a:gd name="T34" fmla="*/ 116 w 197"/>
              <a:gd name="T35" fmla="*/ 93 h 177"/>
              <a:gd name="T36" fmla="*/ 197 w 197"/>
              <a:gd name="T37" fmla="*/ 14 h 177"/>
              <a:gd name="T38" fmla="*/ 197 w 197"/>
              <a:gd name="T39" fmla="*/ 132 h 177"/>
              <a:gd name="T40" fmla="*/ 183 w 197"/>
              <a:gd name="T41" fmla="*/ 146 h 177"/>
              <a:gd name="T42" fmla="*/ 137 w 197"/>
              <a:gd name="T43" fmla="*/ 146 h 177"/>
              <a:gd name="T44" fmla="*/ 143 w 197"/>
              <a:gd name="T45" fmla="*/ 137 h 177"/>
              <a:gd name="T46" fmla="*/ 146 w 197"/>
              <a:gd name="T47" fmla="*/ 125 h 177"/>
              <a:gd name="T48" fmla="*/ 185 w 197"/>
              <a:gd name="T49" fmla="*/ 125 h 177"/>
              <a:gd name="T50" fmla="*/ 185 w 197"/>
              <a:gd name="T51" fmla="*/ 20 h 177"/>
              <a:gd name="T52" fmla="*/ 12 w 197"/>
              <a:gd name="T53" fmla="*/ 20 h 177"/>
              <a:gd name="T54" fmla="*/ 12 w 197"/>
              <a:gd name="T55" fmla="*/ 125 h 177"/>
              <a:gd name="T56" fmla="*/ 51 w 197"/>
              <a:gd name="T57" fmla="*/ 125 h 177"/>
              <a:gd name="T58" fmla="*/ 53 w 197"/>
              <a:gd name="T59" fmla="*/ 137 h 177"/>
              <a:gd name="T60" fmla="*/ 53 w 197"/>
              <a:gd name="T61" fmla="*/ 137 h 177"/>
              <a:gd name="T62" fmla="*/ 59 w 197"/>
              <a:gd name="T63" fmla="*/ 146 h 177"/>
              <a:gd name="T64" fmla="*/ 14 w 197"/>
              <a:gd name="T65" fmla="*/ 146 h 177"/>
              <a:gd name="T66" fmla="*/ 0 w 197"/>
              <a:gd name="T67" fmla="*/ 132 h 177"/>
              <a:gd name="T68" fmla="*/ 0 w 197"/>
              <a:gd name="T69" fmla="*/ 14 h 177"/>
              <a:gd name="T70" fmla="*/ 14 w 197"/>
              <a:gd name="T71" fmla="*/ 0 h 177"/>
              <a:gd name="T72" fmla="*/ 183 w 197"/>
              <a:gd name="T73" fmla="*/ 0 h 177"/>
              <a:gd name="T74" fmla="*/ 197 w 197"/>
              <a:gd name="T75" fmla="*/ 14 h 177"/>
              <a:gd name="T76" fmla="*/ 26 w 197"/>
              <a:gd name="T77" fmla="*/ 12 h 177"/>
              <a:gd name="T78" fmla="*/ 21 w 197"/>
              <a:gd name="T79" fmla="*/ 8 h 177"/>
              <a:gd name="T80" fmla="*/ 17 w 197"/>
              <a:gd name="T81" fmla="*/ 12 h 177"/>
              <a:gd name="T82" fmla="*/ 21 w 197"/>
              <a:gd name="T83" fmla="*/ 16 h 177"/>
              <a:gd name="T84" fmla="*/ 26 w 197"/>
              <a:gd name="T85" fmla="*/ 12 h 177"/>
              <a:gd name="T86" fmla="*/ 41 w 197"/>
              <a:gd name="T87" fmla="*/ 12 h 177"/>
              <a:gd name="T88" fmla="*/ 36 w 197"/>
              <a:gd name="T89" fmla="*/ 8 h 177"/>
              <a:gd name="T90" fmla="*/ 32 w 197"/>
              <a:gd name="T91" fmla="*/ 12 h 177"/>
              <a:gd name="T92" fmla="*/ 36 w 197"/>
              <a:gd name="T93" fmla="*/ 16 h 177"/>
              <a:gd name="T94" fmla="*/ 41 w 197"/>
              <a:gd name="T95" fmla="*/ 12 h 177"/>
              <a:gd name="T96" fmla="*/ 56 w 197"/>
              <a:gd name="T97" fmla="*/ 12 h 177"/>
              <a:gd name="T98" fmla="*/ 52 w 197"/>
              <a:gd name="T99" fmla="*/ 8 h 177"/>
              <a:gd name="T100" fmla="*/ 47 w 197"/>
              <a:gd name="T101" fmla="*/ 12 h 177"/>
              <a:gd name="T102" fmla="*/ 52 w 197"/>
              <a:gd name="T103" fmla="*/ 16 h 177"/>
              <a:gd name="T104" fmla="*/ 56 w 197"/>
              <a:gd name="T105" fmla="*/ 1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77">
                <a:moveTo>
                  <a:pt x="75" y="63"/>
                </a:moveTo>
                <a:cubicBezTo>
                  <a:pt x="75" y="51"/>
                  <a:pt x="85" y="40"/>
                  <a:pt x="98" y="40"/>
                </a:cubicBezTo>
                <a:cubicBezTo>
                  <a:pt x="111" y="40"/>
                  <a:pt x="122" y="51"/>
                  <a:pt x="122" y="63"/>
                </a:cubicBezTo>
                <a:cubicBezTo>
                  <a:pt x="122" y="76"/>
                  <a:pt x="111" y="86"/>
                  <a:pt x="98" y="86"/>
                </a:cubicBezTo>
                <a:cubicBezTo>
                  <a:pt x="85" y="86"/>
                  <a:pt x="75" y="76"/>
                  <a:pt x="75" y="63"/>
                </a:cubicBezTo>
                <a:close/>
                <a:moveTo>
                  <a:pt x="116" y="93"/>
                </a:moveTo>
                <a:cubicBezTo>
                  <a:pt x="113" y="93"/>
                  <a:pt x="107" y="89"/>
                  <a:pt x="98" y="89"/>
                </a:cubicBezTo>
                <a:cubicBezTo>
                  <a:pt x="90" y="89"/>
                  <a:pt x="83" y="93"/>
                  <a:pt x="80" y="93"/>
                </a:cubicBezTo>
                <a:cubicBezTo>
                  <a:pt x="65" y="95"/>
                  <a:pt x="56" y="98"/>
                  <a:pt x="56" y="98"/>
                </a:cubicBezTo>
                <a:cubicBezTo>
                  <a:pt x="56" y="98"/>
                  <a:pt x="59" y="128"/>
                  <a:pt x="60" y="135"/>
                </a:cubicBezTo>
                <a:cubicBezTo>
                  <a:pt x="63" y="141"/>
                  <a:pt x="71" y="145"/>
                  <a:pt x="71" y="152"/>
                </a:cubicBezTo>
                <a:cubicBezTo>
                  <a:pt x="71" y="174"/>
                  <a:pt x="71" y="174"/>
                  <a:pt x="71" y="174"/>
                </a:cubicBezTo>
                <a:cubicBezTo>
                  <a:pt x="71" y="174"/>
                  <a:pt x="84" y="177"/>
                  <a:pt x="98" y="177"/>
                </a:cubicBezTo>
                <a:cubicBezTo>
                  <a:pt x="112" y="177"/>
                  <a:pt x="125" y="174"/>
                  <a:pt x="125" y="174"/>
                </a:cubicBezTo>
                <a:cubicBezTo>
                  <a:pt x="125" y="152"/>
                  <a:pt x="125" y="152"/>
                  <a:pt x="125" y="152"/>
                </a:cubicBezTo>
                <a:cubicBezTo>
                  <a:pt x="125" y="145"/>
                  <a:pt x="133" y="141"/>
                  <a:pt x="136" y="135"/>
                </a:cubicBezTo>
                <a:cubicBezTo>
                  <a:pt x="138" y="128"/>
                  <a:pt x="141" y="98"/>
                  <a:pt x="141" y="98"/>
                </a:cubicBezTo>
                <a:cubicBezTo>
                  <a:pt x="141" y="98"/>
                  <a:pt x="132" y="95"/>
                  <a:pt x="116" y="93"/>
                </a:cubicBezTo>
                <a:close/>
                <a:moveTo>
                  <a:pt x="197" y="14"/>
                </a:moveTo>
                <a:cubicBezTo>
                  <a:pt x="197" y="132"/>
                  <a:pt x="197" y="132"/>
                  <a:pt x="197" y="132"/>
                </a:cubicBezTo>
                <a:cubicBezTo>
                  <a:pt x="197" y="140"/>
                  <a:pt x="191" y="146"/>
                  <a:pt x="183" y="146"/>
                </a:cubicBezTo>
                <a:cubicBezTo>
                  <a:pt x="137" y="146"/>
                  <a:pt x="137" y="146"/>
                  <a:pt x="137" y="146"/>
                </a:cubicBezTo>
                <a:cubicBezTo>
                  <a:pt x="140" y="144"/>
                  <a:pt x="142" y="141"/>
                  <a:pt x="143" y="137"/>
                </a:cubicBezTo>
                <a:cubicBezTo>
                  <a:pt x="144" y="135"/>
                  <a:pt x="145" y="130"/>
                  <a:pt x="146" y="125"/>
                </a:cubicBezTo>
                <a:cubicBezTo>
                  <a:pt x="185" y="125"/>
                  <a:pt x="185" y="125"/>
                  <a:pt x="185" y="125"/>
                </a:cubicBezTo>
                <a:cubicBezTo>
                  <a:pt x="185" y="20"/>
                  <a:pt x="185" y="20"/>
                  <a:pt x="185" y="20"/>
                </a:cubicBezTo>
                <a:cubicBezTo>
                  <a:pt x="12" y="20"/>
                  <a:pt x="12" y="20"/>
                  <a:pt x="12" y="20"/>
                </a:cubicBezTo>
                <a:cubicBezTo>
                  <a:pt x="12" y="125"/>
                  <a:pt x="12" y="125"/>
                  <a:pt x="12" y="125"/>
                </a:cubicBezTo>
                <a:cubicBezTo>
                  <a:pt x="51" y="125"/>
                  <a:pt x="51" y="125"/>
                  <a:pt x="51" y="125"/>
                </a:cubicBezTo>
                <a:cubicBezTo>
                  <a:pt x="52" y="130"/>
                  <a:pt x="52" y="134"/>
                  <a:pt x="53" y="137"/>
                </a:cubicBezTo>
                <a:cubicBezTo>
                  <a:pt x="53" y="137"/>
                  <a:pt x="53" y="137"/>
                  <a:pt x="53" y="137"/>
                </a:cubicBezTo>
                <a:cubicBezTo>
                  <a:pt x="54" y="141"/>
                  <a:pt x="57" y="144"/>
                  <a:pt x="59" y="146"/>
                </a:cubicBezTo>
                <a:cubicBezTo>
                  <a:pt x="14" y="146"/>
                  <a:pt x="14" y="146"/>
                  <a:pt x="14" y="146"/>
                </a:cubicBezTo>
                <a:cubicBezTo>
                  <a:pt x="6" y="146"/>
                  <a:pt x="0" y="140"/>
                  <a:pt x="0" y="132"/>
                </a:cubicBezTo>
                <a:cubicBezTo>
                  <a:pt x="0" y="14"/>
                  <a:pt x="0" y="14"/>
                  <a:pt x="0" y="14"/>
                </a:cubicBezTo>
                <a:cubicBezTo>
                  <a:pt x="0" y="6"/>
                  <a:pt x="6" y="0"/>
                  <a:pt x="14" y="0"/>
                </a:cubicBezTo>
                <a:cubicBezTo>
                  <a:pt x="183" y="0"/>
                  <a:pt x="183" y="0"/>
                  <a:pt x="183" y="0"/>
                </a:cubicBezTo>
                <a:cubicBezTo>
                  <a:pt x="191" y="0"/>
                  <a:pt x="197" y="6"/>
                  <a:pt x="197" y="14"/>
                </a:cubicBezTo>
                <a:close/>
                <a:moveTo>
                  <a:pt x="26" y="12"/>
                </a:moveTo>
                <a:cubicBezTo>
                  <a:pt x="26" y="10"/>
                  <a:pt x="24" y="8"/>
                  <a:pt x="21" y="8"/>
                </a:cubicBezTo>
                <a:cubicBezTo>
                  <a:pt x="19" y="8"/>
                  <a:pt x="17" y="10"/>
                  <a:pt x="17" y="12"/>
                </a:cubicBezTo>
                <a:cubicBezTo>
                  <a:pt x="17" y="14"/>
                  <a:pt x="19" y="16"/>
                  <a:pt x="21" y="16"/>
                </a:cubicBezTo>
                <a:cubicBezTo>
                  <a:pt x="24" y="16"/>
                  <a:pt x="26" y="14"/>
                  <a:pt x="26" y="12"/>
                </a:cubicBezTo>
                <a:close/>
                <a:moveTo>
                  <a:pt x="41" y="12"/>
                </a:moveTo>
                <a:cubicBezTo>
                  <a:pt x="41" y="10"/>
                  <a:pt x="39" y="8"/>
                  <a:pt x="36" y="8"/>
                </a:cubicBezTo>
                <a:cubicBezTo>
                  <a:pt x="34" y="8"/>
                  <a:pt x="32" y="10"/>
                  <a:pt x="32" y="12"/>
                </a:cubicBezTo>
                <a:cubicBezTo>
                  <a:pt x="32" y="14"/>
                  <a:pt x="34" y="16"/>
                  <a:pt x="36" y="16"/>
                </a:cubicBezTo>
                <a:cubicBezTo>
                  <a:pt x="39" y="16"/>
                  <a:pt x="41" y="14"/>
                  <a:pt x="41" y="12"/>
                </a:cubicBezTo>
                <a:close/>
                <a:moveTo>
                  <a:pt x="56" y="12"/>
                </a:moveTo>
                <a:cubicBezTo>
                  <a:pt x="56" y="10"/>
                  <a:pt x="54" y="8"/>
                  <a:pt x="52" y="8"/>
                </a:cubicBezTo>
                <a:cubicBezTo>
                  <a:pt x="49" y="8"/>
                  <a:pt x="47" y="10"/>
                  <a:pt x="47" y="12"/>
                </a:cubicBezTo>
                <a:cubicBezTo>
                  <a:pt x="47" y="14"/>
                  <a:pt x="49" y="16"/>
                  <a:pt x="52" y="16"/>
                </a:cubicBezTo>
                <a:cubicBezTo>
                  <a:pt x="54" y="16"/>
                  <a:pt x="56" y="14"/>
                  <a:pt x="56" y="12"/>
                </a:cubicBezTo>
                <a:close/>
              </a:path>
            </a:pathLst>
          </a:custGeom>
          <a:solidFill>
            <a:schemeClr val="accent4">
              <a:alpha val="30000"/>
            </a:schemeClr>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5" name="Freeform 21"/>
          <p:cNvSpPr>
            <a:spLocks noEditPoints="1"/>
          </p:cNvSpPr>
          <p:nvPr/>
        </p:nvSpPr>
        <p:spPr bwMode="auto">
          <a:xfrm>
            <a:off x="1224518" y="4466935"/>
            <a:ext cx="2039602" cy="1517642"/>
          </a:xfrm>
          <a:custGeom>
            <a:avLst/>
            <a:gdLst>
              <a:gd name="T0" fmla="*/ 183 w 197"/>
              <a:gd name="T1" fmla="*/ 0 h 146"/>
              <a:gd name="T2" fmla="*/ 14 w 197"/>
              <a:gd name="T3" fmla="*/ 0 h 146"/>
              <a:gd name="T4" fmla="*/ 0 w 197"/>
              <a:gd name="T5" fmla="*/ 14 h 146"/>
              <a:gd name="T6" fmla="*/ 0 w 197"/>
              <a:gd name="T7" fmla="*/ 132 h 146"/>
              <a:gd name="T8" fmla="*/ 14 w 197"/>
              <a:gd name="T9" fmla="*/ 146 h 146"/>
              <a:gd name="T10" fmla="*/ 183 w 197"/>
              <a:gd name="T11" fmla="*/ 146 h 146"/>
              <a:gd name="T12" fmla="*/ 197 w 197"/>
              <a:gd name="T13" fmla="*/ 132 h 146"/>
              <a:gd name="T14" fmla="*/ 197 w 197"/>
              <a:gd name="T15" fmla="*/ 14 h 146"/>
              <a:gd name="T16" fmla="*/ 183 w 197"/>
              <a:gd name="T17" fmla="*/ 0 h 146"/>
              <a:gd name="T18" fmla="*/ 52 w 197"/>
              <a:gd name="T19" fmla="*/ 8 h 146"/>
              <a:gd name="T20" fmla="*/ 56 w 197"/>
              <a:gd name="T21" fmla="*/ 12 h 146"/>
              <a:gd name="T22" fmla="*/ 52 w 197"/>
              <a:gd name="T23" fmla="*/ 17 h 146"/>
              <a:gd name="T24" fmla="*/ 47 w 197"/>
              <a:gd name="T25" fmla="*/ 12 h 146"/>
              <a:gd name="T26" fmla="*/ 52 w 197"/>
              <a:gd name="T27" fmla="*/ 8 h 146"/>
              <a:gd name="T28" fmla="*/ 37 w 197"/>
              <a:gd name="T29" fmla="*/ 8 h 146"/>
              <a:gd name="T30" fmla="*/ 41 w 197"/>
              <a:gd name="T31" fmla="*/ 12 h 146"/>
              <a:gd name="T32" fmla="*/ 37 w 197"/>
              <a:gd name="T33" fmla="*/ 17 h 146"/>
              <a:gd name="T34" fmla="*/ 32 w 197"/>
              <a:gd name="T35" fmla="*/ 12 h 146"/>
              <a:gd name="T36" fmla="*/ 37 w 197"/>
              <a:gd name="T37" fmla="*/ 8 h 146"/>
              <a:gd name="T38" fmla="*/ 21 w 197"/>
              <a:gd name="T39" fmla="*/ 8 h 146"/>
              <a:gd name="T40" fmla="*/ 26 w 197"/>
              <a:gd name="T41" fmla="*/ 12 h 146"/>
              <a:gd name="T42" fmla="*/ 21 w 197"/>
              <a:gd name="T43" fmla="*/ 17 h 146"/>
              <a:gd name="T44" fmla="*/ 17 w 197"/>
              <a:gd name="T45" fmla="*/ 12 h 146"/>
              <a:gd name="T46" fmla="*/ 21 w 197"/>
              <a:gd name="T47" fmla="*/ 8 h 146"/>
              <a:gd name="T48" fmla="*/ 185 w 197"/>
              <a:gd name="T49" fmla="*/ 125 h 146"/>
              <a:gd name="T50" fmla="*/ 12 w 197"/>
              <a:gd name="T51" fmla="*/ 125 h 146"/>
              <a:gd name="T52" fmla="*/ 12 w 197"/>
              <a:gd name="T53" fmla="*/ 20 h 146"/>
              <a:gd name="T54" fmla="*/ 185 w 197"/>
              <a:gd name="T55" fmla="*/ 20 h 146"/>
              <a:gd name="T56" fmla="*/ 185 w 197"/>
              <a:gd name="T57" fmla="*/ 125 h 146"/>
              <a:gd name="T58" fmla="*/ 84 w 197"/>
              <a:gd name="T59" fmla="*/ 47 h 146"/>
              <a:gd name="T60" fmla="*/ 99 w 197"/>
              <a:gd name="T61" fmla="*/ 33 h 146"/>
              <a:gd name="T62" fmla="*/ 113 w 197"/>
              <a:gd name="T63" fmla="*/ 47 h 146"/>
              <a:gd name="T64" fmla="*/ 99 w 197"/>
              <a:gd name="T65" fmla="*/ 61 h 146"/>
              <a:gd name="T66" fmla="*/ 84 w 197"/>
              <a:gd name="T67" fmla="*/ 47 h 146"/>
              <a:gd name="T68" fmla="*/ 75 w 197"/>
              <a:gd name="T69" fmla="*/ 91 h 146"/>
              <a:gd name="T70" fmla="*/ 73 w 197"/>
              <a:gd name="T71" fmla="*/ 68 h 146"/>
              <a:gd name="T72" fmla="*/ 87 w 197"/>
              <a:gd name="T73" fmla="*/ 65 h 146"/>
              <a:gd name="T74" fmla="*/ 99 w 197"/>
              <a:gd name="T75" fmla="*/ 63 h 146"/>
              <a:gd name="T76" fmla="*/ 109 w 197"/>
              <a:gd name="T77" fmla="*/ 65 h 146"/>
              <a:gd name="T78" fmla="*/ 124 w 197"/>
              <a:gd name="T79" fmla="*/ 68 h 146"/>
              <a:gd name="T80" fmla="*/ 121 w 197"/>
              <a:gd name="T81" fmla="*/ 91 h 146"/>
              <a:gd name="T82" fmla="*/ 115 w 197"/>
              <a:gd name="T83" fmla="*/ 101 h 146"/>
              <a:gd name="T84" fmla="*/ 115 w 197"/>
              <a:gd name="T85" fmla="*/ 112 h 146"/>
              <a:gd name="T86" fmla="*/ 99 w 197"/>
              <a:gd name="T87" fmla="*/ 114 h 146"/>
              <a:gd name="T88" fmla="*/ 82 w 197"/>
              <a:gd name="T89" fmla="*/ 112 h 146"/>
              <a:gd name="T90" fmla="*/ 82 w 197"/>
              <a:gd name="T91" fmla="*/ 101 h 146"/>
              <a:gd name="T92" fmla="*/ 75 w 197"/>
              <a:gd name="T93" fmla="*/ 9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 h="146">
                <a:moveTo>
                  <a:pt x="183" y="0"/>
                </a:moveTo>
                <a:cubicBezTo>
                  <a:pt x="14" y="0"/>
                  <a:pt x="14" y="0"/>
                  <a:pt x="14" y="0"/>
                </a:cubicBezTo>
                <a:cubicBezTo>
                  <a:pt x="6" y="0"/>
                  <a:pt x="0" y="7"/>
                  <a:pt x="0" y="14"/>
                </a:cubicBezTo>
                <a:cubicBezTo>
                  <a:pt x="0" y="132"/>
                  <a:pt x="0" y="132"/>
                  <a:pt x="0" y="132"/>
                </a:cubicBezTo>
                <a:cubicBezTo>
                  <a:pt x="0" y="140"/>
                  <a:pt x="6" y="146"/>
                  <a:pt x="14" y="146"/>
                </a:cubicBezTo>
                <a:cubicBezTo>
                  <a:pt x="183" y="146"/>
                  <a:pt x="183" y="146"/>
                  <a:pt x="183" y="146"/>
                </a:cubicBezTo>
                <a:cubicBezTo>
                  <a:pt x="191" y="146"/>
                  <a:pt x="197" y="140"/>
                  <a:pt x="197" y="132"/>
                </a:cubicBezTo>
                <a:cubicBezTo>
                  <a:pt x="197" y="14"/>
                  <a:pt x="197" y="14"/>
                  <a:pt x="197" y="14"/>
                </a:cubicBezTo>
                <a:cubicBezTo>
                  <a:pt x="197" y="7"/>
                  <a:pt x="191" y="0"/>
                  <a:pt x="183" y="0"/>
                </a:cubicBezTo>
                <a:close/>
                <a:moveTo>
                  <a:pt x="52" y="8"/>
                </a:moveTo>
                <a:cubicBezTo>
                  <a:pt x="54" y="8"/>
                  <a:pt x="56" y="10"/>
                  <a:pt x="56" y="12"/>
                </a:cubicBezTo>
                <a:cubicBezTo>
                  <a:pt x="56" y="15"/>
                  <a:pt x="54" y="17"/>
                  <a:pt x="52" y="17"/>
                </a:cubicBezTo>
                <a:cubicBezTo>
                  <a:pt x="49" y="17"/>
                  <a:pt x="47" y="15"/>
                  <a:pt x="47" y="12"/>
                </a:cubicBezTo>
                <a:cubicBezTo>
                  <a:pt x="47" y="10"/>
                  <a:pt x="49" y="8"/>
                  <a:pt x="52" y="8"/>
                </a:cubicBezTo>
                <a:close/>
                <a:moveTo>
                  <a:pt x="37" y="8"/>
                </a:moveTo>
                <a:cubicBezTo>
                  <a:pt x="39" y="8"/>
                  <a:pt x="41" y="10"/>
                  <a:pt x="41" y="12"/>
                </a:cubicBezTo>
                <a:cubicBezTo>
                  <a:pt x="41" y="15"/>
                  <a:pt x="39" y="17"/>
                  <a:pt x="37" y="17"/>
                </a:cubicBezTo>
                <a:cubicBezTo>
                  <a:pt x="34" y="17"/>
                  <a:pt x="32" y="15"/>
                  <a:pt x="32" y="12"/>
                </a:cubicBezTo>
                <a:cubicBezTo>
                  <a:pt x="32" y="10"/>
                  <a:pt x="34" y="8"/>
                  <a:pt x="37" y="8"/>
                </a:cubicBezTo>
                <a:close/>
                <a:moveTo>
                  <a:pt x="21" y="8"/>
                </a:moveTo>
                <a:cubicBezTo>
                  <a:pt x="24" y="8"/>
                  <a:pt x="26" y="10"/>
                  <a:pt x="26" y="12"/>
                </a:cubicBezTo>
                <a:cubicBezTo>
                  <a:pt x="26" y="15"/>
                  <a:pt x="24" y="17"/>
                  <a:pt x="21" y="17"/>
                </a:cubicBezTo>
                <a:cubicBezTo>
                  <a:pt x="19" y="17"/>
                  <a:pt x="17" y="15"/>
                  <a:pt x="17" y="12"/>
                </a:cubicBezTo>
                <a:cubicBezTo>
                  <a:pt x="17" y="10"/>
                  <a:pt x="19" y="8"/>
                  <a:pt x="21" y="8"/>
                </a:cubicBezTo>
                <a:close/>
                <a:moveTo>
                  <a:pt x="185" y="125"/>
                </a:moveTo>
                <a:cubicBezTo>
                  <a:pt x="12" y="125"/>
                  <a:pt x="12" y="125"/>
                  <a:pt x="12" y="125"/>
                </a:cubicBezTo>
                <a:cubicBezTo>
                  <a:pt x="12" y="20"/>
                  <a:pt x="12" y="20"/>
                  <a:pt x="12" y="20"/>
                </a:cubicBezTo>
                <a:cubicBezTo>
                  <a:pt x="185" y="20"/>
                  <a:pt x="185" y="20"/>
                  <a:pt x="185" y="20"/>
                </a:cubicBezTo>
                <a:lnTo>
                  <a:pt x="185" y="125"/>
                </a:lnTo>
                <a:close/>
                <a:moveTo>
                  <a:pt x="84" y="47"/>
                </a:moveTo>
                <a:cubicBezTo>
                  <a:pt x="84" y="39"/>
                  <a:pt x="90" y="33"/>
                  <a:pt x="99" y="33"/>
                </a:cubicBezTo>
                <a:cubicBezTo>
                  <a:pt x="106" y="33"/>
                  <a:pt x="113" y="39"/>
                  <a:pt x="113" y="47"/>
                </a:cubicBezTo>
                <a:cubicBezTo>
                  <a:pt x="113" y="55"/>
                  <a:pt x="106" y="61"/>
                  <a:pt x="99" y="61"/>
                </a:cubicBezTo>
                <a:cubicBezTo>
                  <a:pt x="90" y="61"/>
                  <a:pt x="84" y="55"/>
                  <a:pt x="84" y="47"/>
                </a:cubicBezTo>
                <a:close/>
                <a:moveTo>
                  <a:pt x="75" y="91"/>
                </a:moveTo>
                <a:cubicBezTo>
                  <a:pt x="74" y="87"/>
                  <a:pt x="73" y="68"/>
                  <a:pt x="73" y="68"/>
                </a:cubicBezTo>
                <a:cubicBezTo>
                  <a:pt x="73" y="68"/>
                  <a:pt x="78" y="66"/>
                  <a:pt x="87" y="65"/>
                </a:cubicBezTo>
                <a:cubicBezTo>
                  <a:pt x="89" y="65"/>
                  <a:pt x="93" y="63"/>
                  <a:pt x="99" y="63"/>
                </a:cubicBezTo>
                <a:cubicBezTo>
                  <a:pt x="104" y="63"/>
                  <a:pt x="108" y="65"/>
                  <a:pt x="109" y="65"/>
                </a:cubicBezTo>
                <a:cubicBezTo>
                  <a:pt x="119" y="66"/>
                  <a:pt x="124" y="68"/>
                  <a:pt x="124" y="68"/>
                </a:cubicBezTo>
                <a:cubicBezTo>
                  <a:pt x="124" y="68"/>
                  <a:pt x="123" y="87"/>
                  <a:pt x="121" y="91"/>
                </a:cubicBezTo>
                <a:cubicBezTo>
                  <a:pt x="120" y="95"/>
                  <a:pt x="115" y="97"/>
                  <a:pt x="115" y="101"/>
                </a:cubicBezTo>
                <a:cubicBezTo>
                  <a:pt x="115" y="112"/>
                  <a:pt x="115" y="112"/>
                  <a:pt x="115" y="112"/>
                </a:cubicBezTo>
                <a:cubicBezTo>
                  <a:pt x="115" y="112"/>
                  <a:pt x="107" y="114"/>
                  <a:pt x="99" y="114"/>
                </a:cubicBezTo>
                <a:cubicBezTo>
                  <a:pt x="90" y="114"/>
                  <a:pt x="82" y="112"/>
                  <a:pt x="82" y="112"/>
                </a:cubicBezTo>
                <a:cubicBezTo>
                  <a:pt x="82" y="101"/>
                  <a:pt x="82" y="101"/>
                  <a:pt x="82" y="101"/>
                </a:cubicBezTo>
                <a:cubicBezTo>
                  <a:pt x="82" y="97"/>
                  <a:pt x="77" y="95"/>
                  <a:pt x="75" y="91"/>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6" name="TextBox 25"/>
          <p:cNvSpPr txBox="1"/>
          <p:nvPr/>
        </p:nvSpPr>
        <p:spPr>
          <a:xfrm>
            <a:off x="1309140" y="571516"/>
            <a:ext cx="9573720" cy="923330"/>
          </a:xfrm>
          <a:prstGeom prst="rect">
            <a:avLst/>
          </a:prstGeom>
          <a:noFill/>
        </p:spPr>
        <p:txBody>
          <a:bodyPr wrap="square" rtlCol="0" anchor="ctr">
            <a:spAutoFit/>
          </a:bodyPr>
          <a:lstStyle/>
          <a:p>
            <a:pPr algn="ctr" rtl="1"/>
            <a:r>
              <a:rPr lang="ar-EG" sz="5400" b="1" dirty="0">
                <a:latin typeface="DIN Next LT Arabic Light" panose="020B0303020203050203" pitchFamily="34" charset="-78"/>
                <a:cs typeface="DIN Next LT Arabic Light" panose="020B0303020203050203" pitchFamily="34" charset="-78"/>
              </a:rPr>
              <a:t>انفوجرافيــك احترافي</a:t>
            </a:r>
            <a:endParaRPr lang="en-ID" sz="5400" b="1" dirty="0">
              <a:latin typeface="DIN Next LT Arabic Light" panose="020B0303020203050203" pitchFamily="34" charset="-78"/>
              <a:cs typeface="DIN Next LT Arabic Light" panose="020B0303020203050203" pitchFamily="34" charset="-78"/>
            </a:endParaRPr>
          </a:p>
        </p:txBody>
      </p:sp>
      <p:sp>
        <p:nvSpPr>
          <p:cNvPr id="27" name="Rectangle 26"/>
          <p:cNvSpPr/>
          <p:nvPr/>
        </p:nvSpPr>
        <p:spPr>
          <a:xfrm>
            <a:off x="0" y="0"/>
            <a:ext cx="3222885" cy="550085"/>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16860486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9140" y="571516"/>
            <a:ext cx="9573720" cy="923330"/>
          </a:xfrm>
          <a:prstGeom prst="rect">
            <a:avLst/>
          </a:prstGeom>
          <a:noFill/>
        </p:spPr>
        <p:txBody>
          <a:bodyPr wrap="square" rtlCol="0" anchor="ctr">
            <a:spAutoFit/>
          </a:bodyPr>
          <a:lstStyle/>
          <a:p>
            <a:pPr algn="ctr" rtl="1"/>
            <a:r>
              <a:rPr lang="ar-EG" sz="5400" b="1" dirty="0">
                <a:latin typeface="DIN Next LT Arabic Light" panose="020B0303020203050203" pitchFamily="34" charset="-78"/>
                <a:cs typeface="DIN Next LT Arabic Light" panose="020B0303020203050203" pitchFamily="34" charset="-78"/>
              </a:rPr>
              <a:t>انفوجرافيــك احترافي</a:t>
            </a:r>
            <a:endParaRPr lang="en-ID" sz="5400" b="1" dirty="0">
              <a:latin typeface="DIN Next LT Arabic Light" panose="020B0303020203050203" pitchFamily="34" charset="-78"/>
              <a:cs typeface="DIN Next LT Arabic Light" panose="020B0303020203050203" pitchFamily="34" charset="-78"/>
            </a:endParaRPr>
          </a:p>
        </p:txBody>
      </p:sp>
      <p:sp>
        <p:nvSpPr>
          <p:cNvPr id="3" name="TextBox 10">
            <a:extLst>
              <a:ext uri="{FF2B5EF4-FFF2-40B4-BE49-F238E27FC236}">
                <a16:creationId xmlns:a16="http://schemas.microsoft.com/office/drawing/2014/main" id="{C86101BD-A8F3-4F8E-ACF7-0A9EEE1C8A13}"/>
              </a:ext>
            </a:extLst>
          </p:cNvPr>
          <p:cNvSpPr txBox="1"/>
          <p:nvPr/>
        </p:nvSpPr>
        <p:spPr>
          <a:xfrm>
            <a:off x="1568679" y="1777563"/>
            <a:ext cx="654346" cy="400110"/>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en-US" sz="2000" dirty="0">
                <a:latin typeface="DIN Next LT Arabic Light" panose="020B0303020203050203" pitchFamily="34" charset="-78"/>
                <a:cs typeface="DIN Next LT Arabic Light" panose="020B0303020203050203" pitchFamily="34" charset="-78"/>
              </a:rPr>
              <a:t>67%</a:t>
            </a:r>
          </a:p>
        </p:txBody>
      </p:sp>
      <p:sp>
        <p:nvSpPr>
          <p:cNvPr id="4" name="TextBox 186">
            <a:extLst>
              <a:ext uri="{FF2B5EF4-FFF2-40B4-BE49-F238E27FC236}">
                <a16:creationId xmlns:a16="http://schemas.microsoft.com/office/drawing/2014/main" id="{3860C86E-A857-469A-A371-8D5D9F12E653}"/>
              </a:ext>
            </a:extLst>
          </p:cNvPr>
          <p:cNvSpPr txBox="1"/>
          <p:nvPr/>
        </p:nvSpPr>
        <p:spPr>
          <a:xfrm>
            <a:off x="4368777" y="1777563"/>
            <a:ext cx="654346" cy="400110"/>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en-US" sz="2000" dirty="0">
                <a:latin typeface="DIN Next LT Arabic Light" panose="020B0303020203050203" pitchFamily="34" charset="-78"/>
                <a:cs typeface="DIN Next LT Arabic Light" panose="020B0303020203050203" pitchFamily="34" charset="-78"/>
              </a:rPr>
              <a:t>41%</a:t>
            </a:r>
          </a:p>
        </p:txBody>
      </p:sp>
      <p:sp>
        <p:nvSpPr>
          <p:cNvPr id="5" name="TextBox 187">
            <a:extLst>
              <a:ext uri="{FF2B5EF4-FFF2-40B4-BE49-F238E27FC236}">
                <a16:creationId xmlns:a16="http://schemas.microsoft.com/office/drawing/2014/main" id="{F99CF74F-0FED-4E6B-815B-A27E708288B2}"/>
              </a:ext>
            </a:extLst>
          </p:cNvPr>
          <p:cNvSpPr txBox="1"/>
          <p:nvPr/>
        </p:nvSpPr>
        <p:spPr>
          <a:xfrm>
            <a:off x="7168875" y="1777563"/>
            <a:ext cx="654345" cy="400110"/>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en-US" sz="2000" dirty="0">
                <a:latin typeface="DIN Next LT Arabic Light" panose="020B0303020203050203" pitchFamily="34" charset="-78"/>
                <a:cs typeface="DIN Next LT Arabic Light" panose="020B0303020203050203" pitchFamily="34" charset="-78"/>
              </a:rPr>
              <a:t>80%</a:t>
            </a:r>
          </a:p>
        </p:txBody>
      </p:sp>
      <p:sp>
        <p:nvSpPr>
          <p:cNvPr id="6" name="Rectangle: Rounded Corners 2">
            <a:extLst>
              <a:ext uri="{FF2B5EF4-FFF2-40B4-BE49-F238E27FC236}">
                <a16:creationId xmlns:a16="http://schemas.microsoft.com/office/drawing/2014/main" id="{B21FC46B-CDB0-40DE-85E8-4832D4C18828}"/>
              </a:ext>
            </a:extLst>
          </p:cNvPr>
          <p:cNvSpPr/>
          <p:nvPr/>
        </p:nvSpPr>
        <p:spPr>
          <a:xfrm>
            <a:off x="838200" y="4427054"/>
            <a:ext cx="2115310" cy="19403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7" name="Rectangle: Rounded Corners 33">
            <a:extLst>
              <a:ext uri="{FF2B5EF4-FFF2-40B4-BE49-F238E27FC236}">
                <a16:creationId xmlns:a16="http://schemas.microsoft.com/office/drawing/2014/main" id="{BB54F6AE-36FE-4D69-AA19-52FB9CD5E727}"/>
              </a:ext>
            </a:extLst>
          </p:cNvPr>
          <p:cNvSpPr/>
          <p:nvPr/>
        </p:nvSpPr>
        <p:spPr>
          <a:xfrm>
            <a:off x="838200" y="4174771"/>
            <a:ext cx="2115310" cy="19403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8" name="Rectangle: Rounded Corners 34">
            <a:extLst>
              <a:ext uri="{FF2B5EF4-FFF2-40B4-BE49-F238E27FC236}">
                <a16:creationId xmlns:a16="http://schemas.microsoft.com/office/drawing/2014/main" id="{7C999AE8-006D-442D-91A8-20F021CFEF12}"/>
              </a:ext>
            </a:extLst>
          </p:cNvPr>
          <p:cNvSpPr/>
          <p:nvPr/>
        </p:nvSpPr>
        <p:spPr>
          <a:xfrm>
            <a:off x="838200" y="3922485"/>
            <a:ext cx="2115310" cy="19403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9" name="Rectangle: Rounded Corners 35">
            <a:extLst>
              <a:ext uri="{FF2B5EF4-FFF2-40B4-BE49-F238E27FC236}">
                <a16:creationId xmlns:a16="http://schemas.microsoft.com/office/drawing/2014/main" id="{8421B820-5A12-4506-9915-64D374C695A4}"/>
              </a:ext>
            </a:extLst>
          </p:cNvPr>
          <p:cNvSpPr/>
          <p:nvPr/>
        </p:nvSpPr>
        <p:spPr>
          <a:xfrm>
            <a:off x="838200" y="3670199"/>
            <a:ext cx="2115310" cy="19403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10" name="Rectangle: Rounded Corners 36">
            <a:extLst>
              <a:ext uri="{FF2B5EF4-FFF2-40B4-BE49-F238E27FC236}">
                <a16:creationId xmlns:a16="http://schemas.microsoft.com/office/drawing/2014/main" id="{7D03EE17-157D-4024-B09D-8D018A5D5CF3}"/>
              </a:ext>
            </a:extLst>
          </p:cNvPr>
          <p:cNvSpPr/>
          <p:nvPr/>
        </p:nvSpPr>
        <p:spPr>
          <a:xfrm>
            <a:off x="838200" y="3165627"/>
            <a:ext cx="2115310" cy="19403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11" name="Rectangle: Rounded Corners 37">
            <a:extLst>
              <a:ext uri="{FF2B5EF4-FFF2-40B4-BE49-F238E27FC236}">
                <a16:creationId xmlns:a16="http://schemas.microsoft.com/office/drawing/2014/main" id="{9DE17393-63C0-4206-A784-AABF3D5FF491}"/>
              </a:ext>
            </a:extLst>
          </p:cNvPr>
          <p:cNvSpPr/>
          <p:nvPr/>
        </p:nvSpPr>
        <p:spPr>
          <a:xfrm>
            <a:off x="838200" y="3417913"/>
            <a:ext cx="2115310" cy="19403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12" name="Rectangle: Rounded Corners 38">
            <a:extLst>
              <a:ext uri="{FF2B5EF4-FFF2-40B4-BE49-F238E27FC236}">
                <a16:creationId xmlns:a16="http://schemas.microsoft.com/office/drawing/2014/main" id="{41629D1C-E6CD-40C0-9354-F68A2949C8AE}"/>
              </a:ext>
            </a:extLst>
          </p:cNvPr>
          <p:cNvSpPr/>
          <p:nvPr/>
        </p:nvSpPr>
        <p:spPr>
          <a:xfrm>
            <a:off x="838200" y="2913341"/>
            <a:ext cx="2115310" cy="19403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13" name="Rectangle: Rounded Corners 39">
            <a:extLst>
              <a:ext uri="{FF2B5EF4-FFF2-40B4-BE49-F238E27FC236}">
                <a16:creationId xmlns:a16="http://schemas.microsoft.com/office/drawing/2014/main" id="{65AC1C75-C801-41A0-BAA9-B01E747264E4}"/>
              </a:ext>
            </a:extLst>
          </p:cNvPr>
          <p:cNvSpPr/>
          <p:nvPr/>
        </p:nvSpPr>
        <p:spPr>
          <a:xfrm>
            <a:off x="838200" y="2661055"/>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14" name="Rectangle: Rounded Corners 40">
            <a:extLst>
              <a:ext uri="{FF2B5EF4-FFF2-40B4-BE49-F238E27FC236}">
                <a16:creationId xmlns:a16="http://schemas.microsoft.com/office/drawing/2014/main" id="{60415989-13B9-4D71-A197-2417B26B82E1}"/>
              </a:ext>
            </a:extLst>
          </p:cNvPr>
          <p:cNvSpPr/>
          <p:nvPr/>
        </p:nvSpPr>
        <p:spPr>
          <a:xfrm>
            <a:off x="838200" y="2408769"/>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15" name="Rectangle: Rounded Corners 41">
            <a:extLst>
              <a:ext uri="{FF2B5EF4-FFF2-40B4-BE49-F238E27FC236}">
                <a16:creationId xmlns:a16="http://schemas.microsoft.com/office/drawing/2014/main" id="{89FF77EE-A729-485E-81D9-4951E7D086A5}"/>
              </a:ext>
            </a:extLst>
          </p:cNvPr>
          <p:cNvSpPr/>
          <p:nvPr/>
        </p:nvSpPr>
        <p:spPr>
          <a:xfrm>
            <a:off x="838200" y="2156483"/>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16" name="Rectangle: Rounded Corners 151">
            <a:extLst>
              <a:ext uri="{FF2B5EF4-FFF2-40B4-BE49-F238E27FC236}">
                <a16:creationId xmlns:a16="http://schemas.microsoft.com/office/drawing/2014/main" id="{7F5930BB-1CA0-4C85-9B37-C964158200CA}"/>
              </a:ext>
            </a:extLst>
          </p:cNvPr>
          <p:cNvSpPr/>
          <p:nvPr/>
        </p:nvSpPr>
        <p:spPr>
          <a:xfrm>
            <a:off x="3638297" y="4427054"/>
            <a:ext cx="2115310" cy="1940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17" name="Rectangle: Rounded Corners 152">
            <a:extLst>
              <a:ext uri="{FF2B5EF4-FFF2-40B4-BE49-F238E27FC236}">
                <a16:creationId xmlns:a16="http://schemas.microsoft.com/office/drawing/2014/main" id="{33525C6C-C8DB-4E33-801C-12ACD6E51C04}"/>
              </a:ext>
            </a:extLst>
          </p:cNvPr>
          <p:cNvSpPr/>
          <p:nvPr/>
        </p:nvSpPr>
        <p:spPr>
          <a:xfrm>
            <a:off x="3638297" y="4174771"/>
            <a:ext cx="2115310" cy="1940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18" name="Rectangle: Rounded Corners 153">
            <a:extLst>
              <a:ext uri="{FF2B5EF4-FFF2-40B4-BE49-F238E27FC236}">
                <a16:creationId xmlns:a16="http://schemas.microsoft.com/office/drawing/2014/main" id="{794F7670-6307-4CA4-916E-E23B05A977C5}"/>
              </a:ext>
            </a:extLst>
          </p:cNvPr>
          <p:cNvSpPr/>
          <p:nvPr/>
        </p:nvSpPr>
        <p:spPr>
          <a:xfrm>
            <a:off x="3638297" y="3922485"/>
            <a:ext cx="2115310" cy="1940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19" name="Rectangle: Rounded Corners 154">
            <a:extLst>
              <a:ext uri="{FF2B5EF4-FFF2-40B4-BE49-F238E27FC236}">
                <a16:creationId xmlns:a16="http://schemas.microsoft.com/office/drawing/2014/main" id="{5BBAD2B1-48E4-40BE-AF8C-369D868C4200}"/>
              </a:ext>
            </a:extLst>
          </p:cNvPr>
          <p:cNvSpPr/>
          <p:nvPr/>
        </p:nvSpPr>
        <p:spPr>
          <a:xfrm>
            <a:off x="3638297" y="3670199"/>
            <a:ext cx="2115310" cy="1940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20" name="Rectangle: Rounded Corners 155">
            <a:extLst>
              <a:ext uri="{FF2B5EF4-FFF2-40B4-BE49-F238E27FC236}">
                <a16:creationId xmlns:a16="http://schemas.microsoft.com/office/drawing/2014/main" id="{4201C545-E66A-4C0F-9912-35E243690D25}"/>
              </a:ext>
            </a:extLst>
          </p:cNvPr>
          <p:cNvSpPr/>
          <p:nvPr/>
        </p:nvSpPr>
        <p:spPr>
          <a:xfrm>
            <a:off x="3638297" y="3165627"/>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21" name="Rectangle: Rounded Corners 156">
            <a:extLst>
              <a:ext uri="{FF2B5EF4-FFF2-40B4-BE49-F238E27FC236}">
                <a16:creationId xmlns:a16="http://schemas.microsoft.com/office/drawing/2014/main" id="{FE8339A6-EF42-4990-A206-1E0E8826A605}"/>
              </a:ext>
            </a:extLst>
          </p:cNvPr>
          <p:cNvSpPr/>
          <p:nvPr/>
        </p:nvSpPr>
        <p:spPr>
          <a:xfrm>
            <a:off x="3638297" y="3417913"/>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22" name="Rectangle: Rounded Corners 157">
            <a:extLst>
              <a:ext uri="{FF2B5EF4-FFF2-40B4-BE49-F238E27FC236}">
                <a16:creationId xmlns:a16="http://schemas.microsoft.com/office/drawing/2014/main" id="{CC2769A8-A21B-48B6-BC58-48D2F0D19A67}"/>
              </a:ext>
            </a:extLst>
          </p:cNvPr>
          <p:cNvSpPr/>
          <p:nvPr/>
        </p:nvSpPr>
        <p:spPr>
          <a:xfrm>
            <a:off x="3638297" y="2913341"/>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23" name="Rectangle: Rounded Corners 158">
            <a:extLst>
              <a:ext uri="{FF2B5EF4-FFF2-40B4-BE49-F238E27FC236}">
                <a16:creationId xmlns:a16="http://schemas.microsoft.com/office/drawing/2014/main" id="{8927771C-7A22-4513-A959-BA7AA0D2EE55}"/>
              </a:ext>
            </a:extLst>
          </p:cNvPr>
          <p:cNvSpPr/>
          <p:nvPr/>
        </p:nvSpPr>
        <p:spPr>
          <a:xfrm>
            <a:off x="3638297" y="2661055"/>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24" name="Rectangle: Rounded Corners 159">
            <a:extLst>
              <a:ext uri="{FF2B5EF4-FFF2-40B4-BE49-F238E27FC236}">
                <a16:creationId xmlns:a16="http://schemas.microsoft.com/office/drawing/2014/main" id="{1F3576CB-885A-4971-9FBF-0331A0F7DBDB}"/>
              </a:ext>
            </a:extLst>
          </p:cNvPr>
          <p:cNvSpPr/>
          <p:nvPr/>
        </p:nvSpPr>
        <p:spPr>
          <a:xfrm>
            <a:off x="3638297" y="2408769"/>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25" name="Rectangle: Rounded Corners 160">
            <a:extLst>
              <a:ext uri="{FF2B5EF4-FFF2-40B4-BE49-F238E27FC236}">
                <a16:creationId xmlns:a16="http://schemas.microsoft.com/office/drawing/2014/main" id="{BDF2FC30-6C48-4244-89A3-354CD42DC2CD}"/>
              </a:ext>
            </a:extLst>
          </p:cNvPr>
          <p:cNvSpPr/>
          <p:nvPr/>
        </p:nvSpPr>
        <p:spPr>
          <a:xfrm>
            <a:off x="3638297" y="2156483"/>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grpSp>
        <p:nvGrpSpPr>
          <p:cNvPr id="26" name="Group 25">
            <a:extLst>
              <a:ext uri="{FF2B5EF4-FFF2-40B4-BE49-F238E27FC236}">
                <a16:creationId xmlns:a16="http://schemas.microsoft.com/office/drawing/2014/main" id="{D29D255A-CA2E-4FD0-9DDA-66026D846967}"/>
              </a:ext>
            </a:extLst>
          </p:cNvPr>
          <p:cNvGrpSpPr/>
          <p:nvPr/>
        </p:nvGrpSpPr>
        <p:grpSpPr>
          <a:xfrm>
            <a:off x="4695951" y="2156484"/>
            <a:ext cx="1057656" cy="2464608"/>
            <a:chOff x="6096000" y="2444353"/>
            <a:chExt cx="1362365" cy="3402266"/>
          </a:xfrm>
          <a:gradFill>
            <a:gsLst>
              <a:gs pos="0">
                <a:schemeClr val="tx1">
                  <a:alpha val="0"/>
                </a:schemeClr>
              </a:gs>
              <a:gs pos="100000">
                <a:schemeClr val="tx1">
                  <a:alpha val="40000"/>
                </a:schemeClr>
              </a:gs>
            </a:gsLst>
          </a:gradFill>
        </p:grpSpPr>
        <p:sp>
          <p:nvSpPr>
            <p:cNvPr id="27" name="Freeform: Shape 141">
              <a:extLst>
                <a:ext uri="{FF2B5EF4-FFF2-40B4-BE49-F238E27FC236}">
                  <a16:creationId xmlns:a16="http://schemas.microsoft.com/office/drawing/2014/main" id="{89E211B2-0D2E-4DFF-A70E-229E44967010}"/>
                </a:ext>
              </a:extLst>
            </p:cNvPr>
            <p:cNvSpPr/>
            <p:nvPr/>
          </p:nvSpPr>
          <p:spPr>
            <a:xfrm>
              <a:off x="6096000" y="2444353"/>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28" name="Freeform: Shape 142">
              <a:extLst>
                <a:ext uri="{FF2B5EF4-FFF2-40B4-BE49-F238E27FC236}">
                  <a16:creationId xmlns:a16="http://schemas.microsoft.com/office/drawing/2014/main" id="{9147B22F-9FBE-4AFC-9B3C-33C4D5C29DA7}"/>
                </a:ext>
              </a:extLst>
            </p:cNvPr>
            <p:cNvSpPr/>
            <p:nvPr/>
          </p:nvSpPr>
          <p:spPr>
            <a:xfrm>
              <a:off x="6096000" y="279262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29" name="Freeform: Shape 143">
              <a:extLst>
                <a:ext uri="{FF2B5EF4-FFF2-40B4-BE49-F238E27FC236}">
                  <a16:creationId xmlns:a16="http://schemas.microsoft.com/office/drawing/2014/main" id="{9563DE4E-251D-4BF7-8C39-13BB7229BD2F}"/>
                </a:ext>
              </a:extLst>
            </p:cNvPr>
            <p:cNvSpPr/>
            <p:nvPr/>
          </p:nvSpPr>
          <p:spPr>
            <a:xfrm>
              <a:off x="6096000" y="3140889"/>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30" name="Freeform: Shape 144">
              <a:extLst>
                <a:ext uri="{FF2B5EF4-FFF2-40B4-BE49-F238E27FC236}">
                  <a16:creationId xmlns:a16="http://schemas.microsoft.com/office/drawing/2014/main" id="{0C230C7D-35A6-4F4D-BA73-B3A36B898E09}"/>
                </a:ext>
              </a:extLst>
            </p:cNvPr>
            <p:cNvSpPr/>
            <p:nvPr/>
          </p:nvSpPr>
          <p:spPr>
            <a:xfrm>
              <a:off x="6096000" y="3489157"/>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31" name="Freeform: Shape 145">
              <a:extLst>
                <a:ext uri="{FF2B5EF4-FFF2-40B4-BE49-F238E27FC236}">
                  <a16:creationId xmlns:a16="http://schemas.microsoft.com/office/drawing/2014/main" id="{B92063B6-03E1-4F3B-9947-E7185BC05567}"/>
                </a:ext>
              </a:extLst>
            </p:cNvPr>
            <p:cNvSpPr/>
            <p:nvPr/>
          </p:nvSpPr>
          <p:spPr>
            <a:xfrm>
              <a:off x="6096000" y="3837425"/>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32" name="Freeform: Shape 146">
              <a:extLst>
                <a:ext uri="{FF2B5EF4-FFF2-40B4-BE49-F238E27FC236}">
                  <a16:creationId xmlns:a16="http://schemas.microsoft.com/office/drawing/2014/main" id="{235257E3-653E-4A78-BED3-EA211094932A}"/>
                </a:ext>
              </a:extLst>
            </p:cNvPr>
            <p:cNvSpPr/>
            <p:nvPr/>
          </p:nvSpPr>
          <p:spPr>
            <a:xfrm>
              <a:off x="6096000" y="4185693"/>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33" name="Freeform: Shape 147">
              <a:extLst>
                <a:ext uri="{FF2B5EF4-FFF2-40B4-BE49-F238E27FC236}">
                  <a16:creationId xmlns:a16="http://schemas.microsoft.com/office/drawing/2014/main" id="{F7271565-E684-4753-BCB0-F9EB95B5BE6A}"/>
                </a:ext>
              </a:extLst>
            </p:cNvPr>
            <p:cNvSpPr/>
            <p:nvPr/>
          </p:nvSpPr>
          <p:spPr>
            <a:xfrm>
              <a:off x="6096000" y="453396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34" name="Freeform: Shape 148">
              <a:extLst>
                <a:ext uri="{FF2B5EF4-FFF2-40B4-BE49-F238E27FC236}">
                  <a16:creationId xmlns:a16="http://schemas.microsoft.com/office/drawing/2014/main" id="{0CBA89C4-323F-43EE-9695-369F2C0502E4}"/>
                </a:ext>
              </a:extLst>
            </p:cNvPr>
            <p:cNvSpPr/>
            <p:nvPr/>
          </p:nvSpPr>
          <p:spPr>
            <a:xfrm>
              <a:off x="6096000" y="4882229"/>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35" name="Freeform: Shape 149">
              <a:extLst>
                <a:ext uri="{FF2B5EF4-FFF2-40B4-BE49-F238E27FC236}">
                  <a16:creationId xmlns:a16="http://schemas.microsoft.com/office/drawing/2014/main" id="{19517FF6-2AB8-44E3-8532-F48CF93A2C6C}"/>
                </a:ext>
              </a:extLst>
            </p:cNvPr>
            <p:cNvSpPr/>
            <p:nvPr/>
          </p:nvSpPr>
          <p:spPr>
            <a:xfrm>
              <a:off x="6096000" y="5230497"/>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36" name="Freeform: Shape 150">
              <a:extLst>
                <a:ext uri="{FF2B5EF4-FFF2-40B4-BE49-F238E27FC236}">
                  <a16:creationId xmlns:a16="http://schemas.microsoft.com/office/drawing/2014/main" id="{2CB3BDDF-8714-4805-B988-8E8A55A7F993}"/>
                </a:ext>
              </a:extLst>
            </p:cNvPr>
            <p:cNvSpPr/>
            <p:nvPr/>
          </p:nvSpPr>
          <p:spPr>
            <a:xfrm>
              <a:off x="6096000" y="557876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grpSp>
      <p:sp>
        <p:nvSpPr>
          <p:cNvPr id="37" name="Rectangle: Rounded Corners 174">
            <a:extLst>
              <a:ext uri="{FF2B5EF4-FFF2-40B4-BE49-F238E27FC236}">
                <a16:creationId xmlns:a16="http://schemas.microsoft.com/office/drawing/2014/main" id="{FCC12C89-0083-4991-9B64-6967EF6C43DD}"/>
              </a:ext>
            </a:extLst>
          </p:cNvPr>
          <p:cNvSpPr/>
          <p:nvPr/>
        </p:nvSpPr>
        <p:spPr>
          <a:xfrm>
            <a:off x="6438393" y="4427054"/>
            <a:ext cx="2115310" cy="19403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38" name="Rectangle: Rounded Corners 175">
            <a:extLst>
              <a:ext uri="{FF2B5EF4-FFF2-40B4-BE49-F238E27FC236}">
                <a16:creationId xmlns:a16="http://schemas.microsoft.com/office/drawing/2014/main" id="{6025BAA9-ED78-47A6-B095-06492995F11F}"/>
              </a:ext>
            </a:extLst>
          </p:cNvPr>
          <p:cNvSpPr/>
          <p:nvPr/>
        </p:nvSpPr>
        <p:spPr>
          <a:xfrm>
            <a:off x="6438393" y="4174771"/>
            <a:ext cx="2115310" cy="19403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39" name="Rectangle: Rounded Corners 176">
            <a:extLst>
              <a:ext uri="{FF2B5EF4-FFF2-40B4-BE49-F238E27FC236}">
                <a16:creationId xmlns:a16="http://schemas.microsoft.com/office/drawing/2014/main" id="{E0888DCF-553F-437D-9076-218B8603AAD1}"/>
              </a:ext>
            </a:extLst>
          </p:cNvPr>
          <p:cNvSpPr/>
          <p:nvPr/>
        </p:nvSpPr>
        <p:spPr>
          <a:xfrm>
            <a:off x="6438393" y="3922485"/>
            <a:ext cx="2115310" cy="19403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40" name="Rectangle: Rounded Corners 177">
            <a:extLst>
              <a:ext uri="{FF2B5EF4-FFF2-40B4-BE49-F238E27FC236}">
                <a16:creationId xmlns:a16="http://schemas.microsoft.com/office/drawing/2014/main" id="{D020CA7F-3DC8-47BC-AE3B-64979A746276}"/>
              </a:ext>
            </a:extLst>
          </p:cNvPr>
          <p:cNvSpPr/>
          <p:nvPr/>
        </p:nvSpPr>
        <p:spPr>
          <a:xfrm>
            <a:off x="6438393" y="3670199"/>
            <a:ext cx="2115310" cy="19403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41" name="Rectangle: Rounded Corners 178">
            <a:extLst>
              <a:ext uri="{FF2B5EF4-FFF2-40B4-BE49-F238E27FC236}">
                <a16:creationId xmlns:a16="http://schemas.microsoft.com/office/drawing/2014/main" id="{DB13650E-CCE2-4C9C-8E7E-67295AC8D3B2}"/>
              </a:ext>
            </a:extLst>
          </p:cNvPr>
          <p:cNvSpPr/>
          <p:nvPr/>
        </p:nvSpPr>
        <p:spPr>
          <a:xfrm>
            <a:off x="6438393" y="3165627"/>
            <a:ext cx="2115310" cy="19403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42" name="Rectangle: Rounded Corners 179">
            <a:extLst>
              <a:ext uri="{FF2B5EF4-FFF2-40B4-BE49-F238E27FC236}">
                <a16:creationId xmlns:a16="http://schemas.microsoft.com/office/drawing/2014/main" id="{785CDF96-F98D-46CB-8D26-C6E092F7BE00}"/>
              </a:ext>
            </a:extLst>
          </p:cNvPr>
          <p:cNvSpPr/>
          <p:nvPr/>
        </p:nvSpPr>
        <p:spPr>
          <a:xfrm>
            <a:off x="6438393" y="3417913"/>
            <a:ext cx="2115310" cy="19403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43" name="Rectangle: Rounded Corners 180">
            <a:extLst>
              <a:ext uri="{FF2B5EF4-FFF2-40B4-BE49-F238E27FC236}">
                <a16:creationId xmlns:a16="http://schemas.microsoft.com/office/drawing/2014/main" id="{1F564AC6-E5B5-47D8-9B82-9FB4A6DBC733}"/>
              </a:ext>
            </a:extLst>
          </p:cNvPr>
          <p:cNvSpPr/>
          <p:nvPr/>
        </p:nvSpPr>
        <p:spPr>
          <a:xfrm>
            <a:off x="6438393" y="2913341"/>
            <a:ext cx="2115310" cy="19403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44" name="Rectangle: Rounded Corners 181">
            <a:extLst>
              <a:ext uri="{FF2B5EF4-FFF2-40B4-BE49-F238E27FC236}">
                <a16:creationId xmlns:a16="http://schemas.microsoft.com/office/drawing/2014/main" id="{8349BF3A-4893-4AC3-A60C-3BA8C2BF3D69}"/>
              </a:ext>
            </a:extLst>
          </p:cNvPr>
          <p:cNvSpPr/>
          <p:nvPr/>
        </p:nvSpPr>
        <p:spPr>
          <a:xfrm>
            <a:off x="6438393" y="2661055"/>
            <a:ext cx="2115310" cy="19403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45" name="Rectangle: Rounded Corners 182">
            <a:extLst>
              <a:ext uri="{FF2B5EF4-FFF2-40B4-BE49-F238E27FC236}">
                <a16:creationId xmlns:a16="http://schemas.microsoft.com/office/drawing/2014/main" id="{D9EE571C-CD17-4BB2-ACB8-860EF7BC6BCE}"/>
              </a:ext>
            </a:extLst>
          </p:cNvPr>
          <p:cNvSpPr/>
          <p:nvPr/>
        </p:nvSpPr>
        <p:spPr>
          <a:xfrm>
            <a:off x="6438393" y="2408769"/>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46" name="Rectangle: Rounded Corners 183">
            <a:extLst>
              <a:ext uri="{FF2B5EF4-FFF2-40B4-BE49-F238E27FC236}">
                <a16:creationId xmlns:a16="http://schemas.microsoft.com/office/drawing/2014/main" id="{AB65383B-8AD7-4970-9DB5-75EDC70A1DE0}"/>
              </a:ext>
            </a:extLst>
          </p:cNvPr>
          <p:cNvSpPr/>
          <p:nvPr/>
        </p:nvSpPr>
        <p:spPr>
          <a:xfrm>
            <a:off x="6438393" y="2156483"/>
            <a:ext cx="2115310"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grpSp>
        <p:nvGrpSpPr>
          <p:cNvPr id="47" name="Group 46">
            <a:extLst>
              <a:ext uri="{FF2B5EF4-FFF2-40B4-BE49-F238E27FC236}">
                <a16:creationId xmlns:a16="http://schemas.microsoft.com/office/drawing/2014/main" id="{5521F027-0DA3-4E2E-A5D0-926B51B7D296}"/>
              </a:ext>
            </a:extLst>
          </p:cNvPr>
          <p:cNvGrpSpPr/>
          <p:nvPr/>
        </p:nvGrpSpPr>
        <p:grpSpPr>
          <a:xfrm>
            <a:off x="7496047" y="2156484"/>
            <a:ext cx="1057656" cy="2464608"/>
            <a:chOff x="6096000" y="2444353"/>
            <a:chExt cx="1362365" cy="3402266"/>
          </a:xfrm>
          <a:gradFill>
            <a:gsLst>
              <a:gs pos="0">
                <a:schemeClr val="tx1">
                  <a:alpha val="0"/>
                </a:schemeClr>
              </a:gs>
              <a:gs pos="100000">
                <a:schemeClr val="tx1">
                  <a:alpha val="40000"/>
                </a:schemeClr>
              </a:gs>
            </a:gsLst>
          </a:gradFill>
        </p:grpSpPr>
        <p:sp>
          <p:nvSpPr>
            <p:cNvPr id="48" name="Freeform: Shape 164">
              <a:extLst>
                <a:ext uri="{FF2B5EF4-FFF2-40B4-BE49-F238E27FC236}">
                  <a16:creationId xmlns:a16="http://schemas.microsoft.com/office/drawing/2014/main" id="{80DE4957-7061-4F45-AAE7-0EEEC63036B0}"/>
                </a:ext>
              </a:extLst>
            </p:cNvPr>
            <p:cNvSpPr/>
            <p:nvPr/>
          </p:nvSpPr>
          <p:spPr>
            <a:xfrm>
              <a:off x="6096000" y="2444353"/>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49" name="Freeform: Shape 165">
              <a:extLst>
                <a:ext uri="{FF2B5EF4-FFF2-40B4-BE49-F238E27FC236}">
                  <a16:creationId xmlns:a16="http://schemas.microsoft.com/office/drawing/2014/main" id="{C5F66320-06AF-4083-BC21-446515104732}"/>
                </a:ext>
              </a:extLst>
            </p:cNvPr>
            <p:cNvSpPr/>
            <p:nvPr/>
          </p:nvSpPr>
          <p:spPr>
            <a:xfrm>
              <a:off x="6096000" y="279262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50" name="Freeform: Shape 166">
              <a:extLst>
                <a:ext uri="{FF2B5EF4-FFF2-40B4-BE49-F238E27FC236}">
                  <a16:creationId xmlns:a16="http://schemas.microsoft.com/office/drawing/2014/main" id="{5CB9EFB4-2A28-4920-A7F5-23F34858DD38}"/>
                </a:ext>
              </a:extLst>
            </p:cNvPr>
            <p:cNvSpPr/>
            <p:nvPr/>
          </p:nvSpPr>
          <p:spPr>
            <a:xfrm>
              <a:off x="6096000" y="3140889"/>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51" name="Freeform: Shape 167">
              <a:extLst>
                <a:ext uri="{FF2B5EF4-FFF2-40B4-BE49-F238E27FC236}">
                  <a16:creationId xmlns:a16="http://schemas.microsoft.com/office/drawing/2014/main" id="{8123FFC3-82FD-4140-B1D3-7ED087BD4B62}"/>
                </a:ext>
              </a:extLst>
            </p:cNvPr>
            <p:cNvSpPr/>
            <p:nvPr/>
          </p:nvSpPr>
          <p:spPr>
            <a:xfrm>
              <a:off x="6096000" y="3489157"/>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52" name="Freeform: Shape 168">
              <a:extLst>
                <a:ext uri="{FF2B5EF4-FFF2-40B4-BE49-F238E27FC236}">
                  <a16:creationId xmlns:a16="http://schemas.microsoft.com/office/drawing/2014/main" id="{447557A4-8B60-4C72-9F84-9CB9FEFC5604}"/>
                </a:ext>
              </a:extLst>
            </p:cNvPr>
            <p:cNvSpPr/>
            <p:nvPr/>
          </p:nvSpPr>
          <p:spPr>
            <a:xfrm>
              <a:off x="6096000" y="3837425"/>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53" name="Freeform: Shape 169">
              <a:extLst>
                <a:ext uri="{FF2B5EF4-FFF2-40B4-BE49-F238E27FC236}">
                  <a16:creationId xmlns:a16="http://schemas.microsoft.com/office/drawing/2014/main" id="{CE05BB7A-22B4-4E33-A009-BB12497327F6}"/>
                </a:ext>
              </a:extLst>
            </p:cNvPr>
            <p:cNvSpPr/>
            <p:nvPr/>
          </p:nvSpPr>
          <p:spPr>
            <a:xfrm>
              <a:off x="6096000" y="4185693"/>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54" name="Freeform: Shape 170">
              <a:extLst>
                <a:ext uri="{FF2B5EF4-FFF2-40B4-BE49-F238E27FC236}">
                  <a16:creationId xmlns:a16="http://schemas.microsoft.com/office/drawing/2014/main" id="{B187AF6F-C67B-4E72-849E-0A17C3252787}"/>
                </a:ext>
              </a:extLst>
            </p:cNvPr>
            <p:cNvSpPr/>
            <p:nvPr/>
          </p:nvSpPr>
          <p:spPr>
            <a:xfrm>
              <a:off x="6096000" y="453396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55" name="Freeform: Shape 171">
              <a:extLst>
                <a:ext uri="{FF2B5EF4-FFF2-40B4-BE49-F238E27FC236}">
                  <a16:creationId xmlns:a16="http://schemas.microsoft.com/office/drawing/2014/main" id="{6C4AA2DE-7E06-401C-B5EB-F3C945168557}"/>
                </a:ext>
              </a:extLst>
            </p:cNvPr>
            <p:cNvSpPr/>
            <p:nvPr/>
          </p:nvSpPr>
          <p:spPr>
            <a:xfrm>
              <a:off x="6096000" y="4882229"/>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56" name="Freeform: Shape 172">
              <a:extLst>
                <a:ext uri="{FF2B5EF4-FFF2-40B4-BE49-F238E27FC236}">
                  <a16:creationId xmlns:a16="http://schemas.microsoft.com/office/drawing/2014/main" id="{42DEB953-9419-4B94-B31A-15EE0F7A06B7}"/>
                </a:ext>
              </a:extLst>
            </p:cNvPr>
            <p:cNvSpPr/>
            <p:nvPr/>
          </p:nvSpPr>
          <p:spPr>
            <a:xfrm>
              <a:off x="6096000" y="5230497"/>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57" name="Freeform: Shape 173">
              <a:extLst>
                <a:ext uri="{FF2B5EF4-FFF2-40B4-BE49-F238E27FC236}">
                  <a16:creationId xmlns:a16="http://schemas.microsoft.com/office/drawing/2014/main" id="{243C3634-F743-44C3-AE1C-C91BE3868ABA}"/>
                </a:ext>
              </a:extLst>
            </p:cNvPr>
            <p:cNvSpPr/>
            <p:nvPr/>
          </p:nvSpPr>
          <p:spPr>
            <a:xfrm>
              <a:off x="6096000" y="557876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grpSp>
      <p:grpSp>
        <p:nvGrpSpPr>
          <p:cNvPr id="58" name="Group 57">
            <a:extLst>
              <a:ext uri="{FF2B5EF4-FFF2-40B4-BE49-F238E27FC236}">
                <a16:creationId xmlns:a16="http://schemas.microsoft.com/office/drawing/2014/main" id="{9273C5DF-AC5F-4D85-8E80-7DDB3CAED577}"/>
              </a:ext>
            </a:extLst>
          </p:cNvPr>
          <p:cNvGrpSpPr/>
          <p:nvPr/>
        </p:nvGrpSpPr>
        <p:grpSpPr>
          <a:xfrm>
            <a:off x="1895854" y="2156484"/>
            <a:ext cx="1057656" cy="2464608"/>
            <a:chOff x="6096000" y="2444353"/>
            <a:chExt cx="1362365" cy="3402266"/>
          </a:xfrm>
          <a:gradFill>
            <a:gsLst>
              <a:gs pos="0">
                <a:schemeClr val="tx1">
                  <a:alpha val="0"/>
                </a:schemeClr>
              </a:gs>
              <a:gs pos="100000">
                <a:schemeClr val="tx1">
                  <a:alpha val="40000"/>
                </a:schemeClr>
              </a:gs>
            </a:gsLst>
          </a:gradFill>
        </p:grpSpPr>
        <p:sp>
          <p:nvSpPr>
            <p:cNvPr id="59" name="Freeform: Shape 189">
              <a:extLst>
                <a:ext uri="{FF2B5EF4-FFF2-40B4-BE49-F238E27FC236}">
                  <a16:creationId xmlns:a16="http://schemas.microsoft.com/office/drawing/2014/main" id="{C5C43781-ACCA-4305-A317-D8A4A7D9F0AC}"/>
                </a:ext>
              </a:extLst>
            </p:cNvPr>
            <p:cNvSpPr/>
            <p:nvPr/>
          </p:nvSpPr>
          <p:spPr>
            <a:xfrm>
              <a:off x="6096000" y="2444353"/>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60" name="Freeform: Shape 190">
              <a:extLst>
                <a:ext uri="{FF2B5EF4-FFF2-40B4-BE49-F238E27FC236}">
                  <a16:creationId xmlns:a16="http://schemas.microsoft.com/office/drawing/2014/main" id="{E6B49CCD-A8A7-4C1C-906C-541554603EAD}"/>
                </a:ext>
              </a:extLst>
            </p:cNvPr>
            <p:cNvSpPr/>
            <p:nvPr/>
          </p:nvSpPr>
          <p:spPr>
            <a:xfrm>
              <a:off x="6096000" y="279262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61" name="Freeform: Shape 191">
              <a:extLst>
                <a:ext uri="{FF2B5EF4-FFF2-40B4-BE49-F238E27FC236}">
                  <a16:creationId xmlns:a16="http://schemas.microsoft.com/office/drawing/2014/main" id="{707134A9-1D18-4663-B460-6660E9E44333}"/>
                </a:ext>
              </a:extLst>
            </p:cNvPr>
            <p:cNvSpPr/>
            <p:nvPr/>
          </p:nvSpPr>
          <p:spPr>
            <a:xfrm>
              <a:off x="6096000" y="3140889"/>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62" name="Freeform: Shape 192">
              <a:extLst>
                <a:ext uri="{FF2B5EF4-FFF2-40B4-BE49-F238E27FC236}">
                  <a16:creationId xmlns:a16="http://schemas.microsoft.com/office/drawing/2014/main" id="{0CE31A9D-322E-4203-BA13-03AF78C59851}"/>
                </a:ext>
              </a:extLst>
            </p:cNvPr>
            <p:cNvSpPr/>
            <p:nvPr/>
          </p:nvSpPr>
          <p:spPr>
            <a:xfrm>
              <a:off x="6096000" y="3489157"/>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63" name="Freeform: Shape 193">
              <a:extLst>
                <a:ext uri="{FF2B5EF4-FFF2-40B4-BE49-F238E27FC236}">
                  <a16:creationId xmlns:a16="http://schemas.microsoft.com/office/drawing/2014/main" id="{55C7839D-0A06-4725-8090-0AE733115A7F}"/>
                </a:ext>
              </a:extLst>
            </p:cNvPr>
            <p:cNvSpPr/>
            <p:nvPr/>
          </p:nvSpPr>
          <p:spPr>
            <a:xfrm>
              <a:off x="6096000" y="3837425"/>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64" name="Freeform: Shape 194">
              <a:extLst>
                <a:ext uri="{FF2B5EF4-FFF2-40B4-BE49-F238E27FC236}">
                  <a16:creationId xmlns:a16="http://schemas.microsoft.com/office/drawing/2014/main" id="{EEC42C77-3D65-4234-BF9C-A1E62FA8A465}"/>
                </a:ext>
              </a:extLst>
            </p:cNvPr>
            <p:cNvSpPr/>
            <p:nvPr/>
          </p:nvSpPr>
          <p:spPr>
            <a:xfrm>
              <a:off x="6096000" y="4185693"/>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65" name="Freeform: Shape 195">
              <a:extLst>
                <a:ext uri="{FF2B5EF4-FFF2-40B4-BE49-F238E27FC236}">
                  <a16:creationId xmlns:a16="http://schemas.microsoft.com/office/drawing/2014/main" id="{C24D487A-6B5B-4C88-B6E6-C5FDFA08BDAE}"/>
                </a:ext>
              </a:extLst>
            </p:cNvPr>
            <p:cNvSpPr/>
            <p:nvPr/>
          </p:nvSpPr>
          <p:spPr>
            <a:xfrm>
              <a:off x="6096000" y="453396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66" name="Freeform: Shape 196">
              <a:extLst>
                <a:ext uri="{FF2B5EF4-FFF2-40B4-BE49-F238E27FC236}">
                  <a16:creationId xmlns:a16="http://schemas.microsoft.com/office/drawing/2014/main" id="{DE0F0250-F9A1-408E-A654-B567390583AD}"/>
                </a:ext>
              </a:extLst>
            </p:cNvPr>
            <p:cNvSpPr/>
            <p:nvPr/>
          </p:nvSpPr>
          <p:spPr>
            <a:xfrm>
              <a:off x="6096000" y="4882229"/>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67" name="Freeform: Shape 197">
              <a:extLst>
                <a:ext uri="{FF2B5EF4-FFF2-40B4-BE49-F238E27FC236}">
                  <a16:creationId xmlns:a16="http://schemas.microsoft.com/office/drawing/2014/main" id="{AE7D9D89-8E4C-4376-9CF7-B1F98A51C09C}"/>
                </a:ext>
              </a:extLst>
            </p:cNvPr>
            <p:cNvSpPr/>
            <p:nvPr/>
          </p:nvSpPr>
          <p:spPr>
            <a:xfrm>
              <a:off x="6096000" y="5230497"/>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68" name="Freeform: Shape 198">
              <a:extLst>
                <a:ext uri="{FF2B5EF4-FFF2-40B4-BE49-F238E27FC236}">
                  <a16:creationId xmlns:a16="http://schemas.microsoft.com/office/drawing/2014/main" id="{550ED8D9-CEDF-4CCB-8873-D500785384C2}"/>
                </a:ext>
              </a:extLst>
            </p:cNvPr>
            <p:cNvSpPr/>
            <p:nvPr/>
          </p:nvSpPr>
          <p:spPr>
            <a:xfrm>
              <a:off x="6096000" y="557876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grpSp>
      <p:sp>
        <p:nvSpPr>
          <p:cNvPr id="69" name="Rectangle: Rounded Corners 122">
            <a:extLst>
              <a:ext uri="{FF2B5EF4-FFF2-40B4-BE49-F238E27FC236}">
                <a16:creationId xmlns:a16="http://schemas.microsoft.com/office/drawing/2014/main" id="{7C272F9E-6300-48C4-96C8-A6BAE7F6E384}"/>
              </a:ext>
            </a:extLst>
          </p:cNvPr>
          <p:cNvSpPr/>
          <p:nvPr/>
        </p:nvSpPr>
        <p:spPr>
          <a:xfrm>
            <a:off x="9238489" y="4427054"/>
            <a:ext cx="2115311" cy="19403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70" name="Rectangle: Rounded Corners 123">
            <a:extLst>
              <a:ext uri="{FF2B5EF4-FFF2-40B4-BE49-F238E27FC236}">
                <a16:creationId xmlns:a16="http://schemas.microsoft.com/office/drawing/2014/main" id="{67BCB41E-DE04-46E2-AEA4-7E46E732C743}"/>
              </a:ext>
            </a:extLst>
          </p:cNvPr>
          <p:cNvSpPr/>
          <p:nvPr/>
        </p:nvSpPr>
        <p:spPr>
          <a:xfrm>
            <a:off x="9238489" y="4174771"/>
            <a:ext cx="2115311" cy="19403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71" name="Rectangle: Rounded Corners 124">
            <a:extLst>
              <a:ext uri="{FF2B5EF4-FFF2-40B4-BE49-F238E27FC236}">
                <a16:creationId xmlns:a16="http://schemas.microsoft.com/office/drawing/2014/main" id="{2DDDED65-3400-4C7C-8B83-F86AE893CA85}"/>
              </a:ext>
            </a:extLst>
          </p:cNvPr>
          <p:cNvSpPr/>
          <p:nvPr/>
        </p:nvSpPr>
        <p:spPr>
          <a:xfrm>
            <a:off x="9238489" y="3922485"/>
            <a:ext cx="2115311" cy="19403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72" name="Rectangle: Rounded Corners 125">
            <a:extLst>
              <a:ext uri="{FF2B5EF4-FFF2-40B4-BE49-F238E27FC236}">
                <a16:creationId xmlns:a16="http://schemas.microsoft.com/office/drawing/2014/main" id="{A5F8A554-EF52-4270-A4CC-4F9931316DA4}"/>
              </a:ext>
            </a:extLst>
          </p:cNvPr>
          <p:cNvSpPr/>
          <p:nvPr/>
        </p:nvSpPr>
        <p:spPr>
          <a:xfrm>
            <a:off x="9238489" y="3670199"/>
            <a:ext cx="2115311"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73" name="Rectangle: Rounded Corners 126">
            <a:extLst>
              <a:ext uri="{FF2B5EF4-FFF2-40B4-BE49-F238E27FC236}">
                <a16:creationId xmlns:a16="http://schemas.microsoft.com/office/drawing/2014/main" id="{B1CE938B-85BF-43A9-953B-4E1E4DF32B10}"/>
              </a:ext>
            </a:extLst>
          </p:cNvPr>
          <p:cNvSpPr/>
          <p:nvPr/>
        </p:nvSpPr>
        <p:spPr>
          <a:xfrm>
            <a:off x="9238489" y="3165627"/>
            <a:ext cx="2115311"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74" name="Rectangle: Rounded Corners 127">
            <a:extLst>
              <a:ext uri="{FF2B5EF4-FFF2-40B4-BE49-F238E27FC236}">
                <a16:creationId xmlns:a16="http://schemas.microsoft.com/office/drawing/2014/main" id="{CE0BD204-BE12-4700-AB2F-714006FE918C}"/>
              </a:ext>
            </a:extLst>
          </p:cNvPr>
          <p:cNvSpPr/>
          <p:nvPr/>
        </p:nvSpPr>
        <p:spPr>
          <a:xfrm>
            <a:off x="9238489" y="3417913"/>
            <a:ext cx="2115311"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75" name="Rectangle: Rounded Corners 128">
            <a:extLst>
              <a:ext uri="{FF2B5EF4-FFF2-40B4-BE49-F238E27FC236}">
                <a16:creationId xmlns:a16="http://schemas.microsoft.com/office/drawing/2014/main" id="{548CACEC-C179-493E-BFD4-8EB6876031F8}"/>
              </a:ext>
            </a:extLst>
          </p:cNvPr>
          <p:cNvSpPr/>
          <p:nvPr/>
        </p:nvSpPr>
        <p:spPr>
          <a:xfrm>
            <a:off x="9238489" y="2913341"/>
            <a:ext cx="2115311"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76" name="Rectangle: Rounded Corners 129">
            <a:extLst>
              <a:ext uri="{FF2B5EF4-FFF2-40B4-BE49-F238E27FC236}">
                <a16:creationId xmlns:a16="http://schemas.microsoft.com/office/drawing/2014/main" id="{7C97B7CB-028F-4B1F-A1D7-0B244B77C352}"/>
              </a:ext>
            </a:extLst>
          </p:cNvPr>
          <p:cNvSpPr/>
          <p:nvPr/>
        </p:nvSpPr>
        <p:spPr>
          <a:xfrm>
            <a:off x="9238489" y="2661055"/>
            <a:ext cx="2115311"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77" name="Rectangle: Rounded Corners 130">
            <a:extLst>
              <a:ext uri="{FF2B5EF4-FFF2-40B4-BE49-F238E27FC236}">
                <a16:creationId xmlns:a16="http://schemas.microsoft.com/office/drawing/2014/main" id="{EAC8715D-B306-4BA9-BC96-E5DF93AD26EC}"/>
              </a:ext>
            </a:extLst>
          </p:cNvPr>
          <p:cNvSpPr/>
          <p:nvPr/>
        </p:nvSpPr>
        <p:spPr>
          <a:xfrm>
            <a:off x="9238489" y="2408769"/>
            <a:ext cx="2115311"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78" name="Rectangle: Rounded Corners 131">
            <a:extLst>
              <a:ext uri="{FF2B5EF4-FFF2-40B4-BE49-F238E27FC236}">
                <a16:creationId xmlns:a16="http://schemas.microsoft.com/office/drawing/2014/main" id="{27CB399F-4CFD-49D7-8BF0-92606D401799}"/>
              </a:ext>
            </a:extLst>
          </p:cNvPr>
          <p:cNvSpPr/>
          <p:nvPr/>
        </p:nvSpPr>
        <p:spPr>
          <a:xfrm>
            <a:off x="9238489" y="2156483"/>
            <a:ext cx="2115311" cy="19403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grpSp>
        <p:nvGrpSpPr>
          <p:cNvPr id="79" name="Group 78">
            <a:extLst>
              <a:ext uri="{FF2B5EF4-FFF2-40B4-BE49-F238E27FC236}">
                <a16:creationId xmlns:a16="http://schemas.microsoft.com/office/drawing/2014/main" id="{F5C8F7A5-972A-45FF-95EA-4AB3396E4184}"/>
              </a:ext>
            </a:extLst>
          </p:cNvPr>
          <p:cNvGrpSpPr/>
          <p:nvPr/>
        </p:nvGrpSpPr>
        <p:grpSpPr>
          <a:xfrm>
            <a:off x="10296144" y="2156484"/>
            <a:ext cx="1057656" cy="2464608"/>
            <a:chOff x="6096000" y="2444353"/>
            <a:chExt cx="1362365" cy="3402266"/>
          </a:xfrm>
          <a:gradFill>
            <a:gsLst>
              <a:gs pos="0">
                <a:schemeClr val="tx1">
                  <a:alpha val="0"/>
                </a:schemeClr>
              </a:gs>
              <a:gs pos="100000">
                <a:schemeClr val="tx1">
                  <a:alpha val="40000"/>
                </a:schemeClr>
              </a:gs>
            </a:gsLst>
          </a:gradFill>
        </p:grpSpPr>
        <p:sp>
          <p:nvSpPr>
            <p:cNvPr id="80" name="Freeform: Shape 112">
              <a:extLst>
                <a:ext uri="{FF2B5EF4-FFF2-40B4-BE49-F238E27FC236}">
                  <a16:creationId xmlns:a16="http://schemas.microsoft.com/office/drawing/2014/main" id="{1072DFBF-5296-46DC-92ED-1D8B877887CC}"/>
                </a:ext>
              </a:extLst>
            </p:cNvPr>
            <p:cNvSpPr/>
            <p:nvPr/>
          </p:nvSpPr>
          <p:spPr>
            <a:xfrm>
              <a:off x="6096000" y="2444353"/>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81" name="Freeform: Shape 113">
              <a:extLst>
                <a:ext uri="{FF2B5EF4-FFF2-40B4-BE49-F238E27FC236}">
                  <a16:creationId xmlns:a16="http://schemas.microsoft.com/office/drawing/2014/main" id="{8C4BE27A-C706-4603-8055-63451612BDDF}"/>
                </a:ext>
              </a:extLst>
            </p:cNvPr>
            <p:cNvSpPr/>
            <p:nvPr/>
          </p:nvSpPr>
          <p:spPr>
            <a:xfrm>
              <a:off x="6096000" y="279262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82" name="Freeform: Shape 114">
              <a:extLst>
                <a:ext uri="{FF2B5EF4-FFF2-40B4-BE49-F238E27FC236}">
                  <a16:creationId xmlns:a16="http://schemas.microsoft.com/office/drawing/2014/main" id="{613E2131-3E92-4066-AEB0-ED0C021E1E9E}"/>
                </a:ext>
              </a:extLst>
            </p:cNvPr>
            <p:cNvSpPr/>
            <p:nvPr/>
          </p:nvSpPr>
          <p:spPr>
            <a:xfrm>
              <a:off x="6096000" y="3140889"/>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83" name="Freeform: Shape 115">
              <a:extLst>
                <a:ext uri="{FF2B5EF4-FFF2-40B4-BE49-F238E27FC236}">
                  <a16:creationId xmlns:a16="http://schemas.microsoft.com/office/drawing/2014/main" id="{DAF5352D-56E8-42BE-8B7B-E3215CBF49A7}"/>
                </a:ext>
              </a:extLst>
            </p:cNvPr>
            <p:cNvSpPr/>
            <p:nvPr/>
          </p:nvSpPr>
          <p:spPr>
            <a:xfrm>
              <a:off x="6096000" y="3489157"/>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84" name="Freeform: Shape 116">
              <a:extLst>
                <a:ext uri="{FF2B5EF4-FFF2-40B4-BE49-F238E27FC236}">
                  <a16:creationId xmlns:a16="http://schemas.microsoft.com/office/drawing/2014/main" id="{518C0CA2-D3A7-42C9-A371-A78463B92675}"/>
                </a:ext>
              </a:extLst>
            </p:cNvPr>
            <p:cNvSpPr/>
            <p:nvPr/>
          </p:nvSpPr>
          <p:spPr>
            <a:xfrm>
              <a:off x="6096000" y="3837425"/>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85" name="Freeform: Shape 117">
              <a:extLst>
                <a:ext uri="{FF2B5EF4-FFF2-40B4-BE49-F238E27FC236}">
                  <a16:creationId xmlns:a16="http://schemas.microsoft.com/office/drawing/2014/main" id="{6F9CFFD5-1448-47E0-B0A0-80D83AA5953A}"/>
                </a:ext>
              </a:extLst>
            </p:cNvPr>
            <p:cNvSpPr/>
            <p:nvPr/>
          </p:nvSpPr>
          <p:spPr>
            <a:xfrm>
              <a:off x="6096000" y="4185693"/>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86" name="Freeform: Shape 118">
              <a:extLst>
                <a:ext uri="{FF2B5EF4-FFF2-40B4-BE49-F238E27FC236}">
                  <a16:creationId xmlns:a16="http://schemas.microsoft.com/office/drawing/2014/main" id="{1E6EC2AD-CD28-4F0A-93F4-D4557FFAF3B0}"/>
                </a:ext>
              </a:extLst>
            </p:cNvPr>
            <p:cNvSpPr/>
            <p:nvPr/>
          </p:nvSpPr>
          <p:spPr>
            <a:xfrm>
              <a:off x="6096000" y="453396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87" name="Freeform: Shape 119">
              <a:extLst>
                <a:ext uri="{FF2B5EF4-FFF2-40B4-BE49-F238E27FC236}">
                  <a16:creationId xmlns:a16="http://schemas.microsoft.com/office/drawing/2014/main" id="{3AEF6CF8-84F9-4189-A006-195282C16FA5}"/>
                </a:ext>
              </a:extLst>
            </p:cNvPr>
            <p:cNvSpPr/>
            <p:nvPr/>
          </p:nvSpPr>
          <p:spPr>
            <a:xfrm>
              <a:off x="6096000" y="4882229"/>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88" name="Freeform: Shape 120">
              <a:extLst>
                <a:ext uri="{FF2B5EF4-FFF2-40B4-BE49-F238E27FC236}">
                  <a16:creationId xmlns:a16="http://schemas.microsoft.com/office/drawing/2014/main" id="{839AF2F3-5E8C-42F9-A889-CC8DA1DC5B79}"/>
                </a:ext>
              </a:extLst>
            </p:cNvPr>
            <p:cNvSpPr/>
            <p:nvPr/>
          </p:nvSpPr>
          <p:spPr>
            <a:xfrm>
              <a:off x="6096000" y="5230497"/>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sp>
          <p:nvSpPr>
            <p:cNvPr id="89" name="Freeform: Shape 121">
              <a:extLst>
                <a:ext uri="{FF2B5EF4-FFF2-40B4-BE49-F238E27FC236}">
                  <a16:creationId xmlns:a16="http://schemas.microsoft.com/office/drawing/2014/main" id="{C982F938-16A9-4FBF-B2D3-50760C90E236}"/>
                </a:ext>
              </a:extLst>
            </p:cNvPr>
            <p:cNvSpPr/>
            <p:nvPr/>
          </p:nvSpPr>
          <p:spPr>
            <a:xfrm>
              <a:off x="6096000" y="5578761"/>
              <a:ext cx="1362365" cy="267858"/>
            </a:xfrm>
            <a:custGeom>
              <a:avLst/>
              <a:gdLst>
                <a:gd name="connsiteX0" fmla="*/ 0 w 1362365"/>
                <a:gd name="connsiteY0" fmla="*/ 0 h 267858"/>
                <a:gd name="connsiteX1" fmla="*/ 1228436 w 1362365"/>
                <a:gd name="connsiteY1" fmla="*/ 0 h 267858"/>
                <a:gd name="connsiteX2" fmla="*/ 1362365 w 1362365"/>
                <a:gd name="connsiteY2" fmla="*/ 133929 h 267858"/>
                <a:gd name="connsiteX3" fmla="*/ 1362364 w 1362365"/>
                <a:gd name="connsiteY3" fmla="*/ 133929 h 267858"/>
                <a:gd name="connsiteX4" fmla="*/ 1228435 w 1362365"/>
                <a:gd name="connsiteY4" fmla="*/ 267858 h 267858"/>
                <a:gd name="connsiteX5" fmla="*/ 0 w 1362365"/>
                <a:gd name="connsiteY5" fmla="*/ 267858 h 267858"/>
                <a:gd name="connsiteX6" fmla="*/ 0 w 1362365"/>
                <a:gd name="connsiteY6" fmla="*/ 0 h 2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65" h="267858">
                  <a:moveTo>
                    <a:pt x="0" y="0"/>
                  </a:moveTo>
                  <a:lnTo>
                    <a:pt x="1228436" y="0"/>
                  </a:lnTo>
                  <a:cubicBezTo>
                    <a:pt x="1302403" y="0"/>
                    <a:pt x="1362365" y="59962"/>
                    <a:pt x="1362365" y="133929"/>
                  </a:cubicBezTo>
                  <a:lnTo>
                    <a:pt x="1362364" y="133929"/>
                  </a:lnTo>
                  <a:cubicBezTo>
                    <a:pt x="1362364" y="207896"/>
                    <a:pt x="1302402" y="267858"/>
                    <a:pt x="1228435" y="267858"/>
                  </a:cubicBezTo>
                  <a:lnTo>
                    <a:pt x="0" y="26785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latin typeface="DIN Next LT Arabic Light" panose="020B0303020203050203" pitchFamily="34" charset="-78"/>
                <a:cs typeface="DIN Next LT Arabic Light" panose="020B0303020203050203" pitchFamily="34" charset="-78"/>
              </a:endParaRPr>
            </a:p>
          </p:txBody>
        </p:sp>
      </p:grpSp>
      <p:sp>
        <p:nvSpPr>
          <p:cNvPr id="90" name="TextBox 206">
            <a:extLst>
              <a:ext uri="{FF2B5EF4-FFF2-40B4-BE49-F238E27FC236}">
                <a16:creationId xmlns:a16="http://schemas.microsoft.com/office/drawing/2014/main" id="{FBCBB845-7612-4753-B3CE-59CB21975DC1}"/>
              </a:ext>
            </a:extLst>
          </p:cNvPr>
          <p:cNvSpPr txBox="1"/>
          <p:nvPr/>
        </p:nvSpPr>
        <p:spPr>
          <a:xfrm>
            <a:off x="3643912" y="5106360"/>
            <a:ext cx="2109695"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p>
        </p:txBody>
      </p:sp>
      <p:sp>
        <p:nvSpPr>
          <p:cNvPr id="91" name="TextBox 213">
            <a:extLst>
              <a:ext uri="{FF2B5EF4-FFF2-40B4-BE49-F238E27FC236}">
                <a16:creationId xmlns:a16="http://schemas.microsoft.com/office/drawing/2014/main" id="{093AD312-7FC2-4F02-89CB-1D56605AC86D}"/>
              </a:ext>
            </a:extLst>
          </p:cNvPr>
          <p:cNvSpPr txBox="1"/>
          <p:nvPr/>
        </p:nvSpPr>
        <p:spPr>
          <a:xfrm>
            <a:off x="9968972" y="1777563"/>
            <a:ext cx="654346" cy="400110"/>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en-US" sz="2000" dirty="0">
                <a:latin typeface="DIN Next LT Arabic Light" panose="020B0303020203050203" pitchFamily="34" charset="-78"/>
                <a:cs typeface="DIN Next LT Arabic Light" panose="020B0303020203050203" pitchFamily="34" charset="-78"/>
              </a:rPr>
              <a:t>34%</a:t>
            </a:r>
          </a:p>
        </p:txBody>
      </p:sp>
      <p:sp>
        <p:nvSpPr>
          <p:cNvPr id="92" name="TextBox 206">
            <a:extLst>
              <a:ext uri="{FF2B5EF4-FFF2-40B4-BE49-F238E27FC236}">
                <a16:creationId xmlns:a16="http://schemas.microsoft.com/office/drawing/2014/main" id="{FBCBB845-7612-4753-B3CE-59CB21975DC1}"/>
              </a:ext>
            </a:extLst>
          </p:cNvPr>
          <p:cNvSpPr txBox="1"/>
          <p:nvPr/>
        </p:nvSpPr>
        <p:spPr>
          <a:xfrm>
            <a:off x="843815" y="5106360"/>
            <a:ext cx="2109695"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p>
        </p:txBody>
      </p:sp>
      <p:sp>
        <p:nvSpPr>
          <p:cNvPr id="93" name="TextBox 206">
            <a:extLst>
              <a:ext uri="{FF2B5EF4-FFF2-40B4-BE49-F238E27FC236}">
                <a16:creationId xmlns:a16="http://schemas.microsoft.com/office/drawing/2014/main" id="{FBCBB845-7612-4753-B3CE-59CB21975DC1}"/>
              </a:ext>
            </a:extLst>
          </p:cNvPr>
          <p:cNvSpPr txBox="1"/>
          <p:nvPr/>
        </p:nvSpPr>
        <p:spPr>
          <a:xfrm>
            <a:off x="6444007" y="5106360"/>
            <a:ext cx="2109695"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EG" sz="160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endParaRPr lang="ar-EG" sz="1600" dirty="0">
              <a:latin typeface="DIN Next LT Arabic Light" panose="020B0303020203050203" pitchFamily="34" charset="-78"/>
              <a:cs typeface="DIN Next LT Arabic Light" panose="020B0303020203050203" pitchFamily="34" charset="-78"/>
            </a:endParaRPr>
          </a:p>
        </p:txBody>
      </p:sp>
      <p:sp>
        <p:nvSpPr>
          <p:cNvPr id="94" name="TextBox 206">
            <a:extLst>
              <a:ext uri="{FF2B5EF4-FFF2-40B4-BE49-F238E27FC236}">
                <a16:creationId xmlns:a16="http://schemas.microsoft.com/office/drawing/2014/main" id="{FBCBB845-7612-4753-B3CE-59CB21975DC1}"/>
              </a:ext>
            </a:extLst>
          </p:cNvPr>
          <p:cNvSpPr txBox="1"/>
          <p:nvPr/>
        </p:nvSpPr>
        <p:spPr>
          <a:xfrm>
            <a:off x="9244103" y="5106360"/>
            <a:ext cx="2109695"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a:t>
            </a:r>
          </a:p>
        </p:txBody>
      </p:sp>
      <p:sp>
        <p:nvSpPr>
          <p:cNvPr id="95" name="TextBox 106">
            <a:extLst>
              <a:ext uri="{FF2B5EF4-FFF2-40B4-BE49-F238E27FC236}">
                <a16:creationId xmlns:a16="http://schemas.microsoft.com/office/drawing/2014/main" id="{5CE0DBF1-4223-4422-A809-69DBA86192DE}"/>
              </a:ext>
            </a:extLst>
          </p:cNvPr>
          <p:cNvSpPr txBox="1"/>
          <p:nvPr/>
        </p:nvSpPr>
        <p:spPr>
          <a:xfrm>
            <a:off x="838200" y="4799406"/>
            <a:ext cx="2115310" cy="369332"/>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EG" b="1" dirty="0">
                <a:latin typeface="DIN Next LT Arabic Light" panose="020B0303020203050203" pitchFamily="34" charset="-78"/>
                <a:cs typeface="DIN Next LT Arabic Light" panose="020B0303020203050203" pitchFamily="34" charset="-78"/>
              </a:rPr>
              <a:t>أضف عنوان هنا</a:t>
            </a:r>
          </a:p>
        </p:txBody>
      </p:sp>
      <p:sp>
        <p:nvSpPr>
          <p:cNvPr id="96" name="TextBox 106">
            <a:extLst>
              <a:ext uri="{FF2B5EF4-FFF2-40B4-BE49-F238E27FC236}">
                <a16:creationId xmlns:a16="http://schemas.microsoft.com/office/drawing/2014/main" id="{5CE0DBF1-4223-4422-A809-69DBA86192DE}"/>
              </a:ext>
            </a:extLst>
          </p:cNvPr>
          <p:cNvSpPr txBox="1"/>
          <p:nvPr/>
        </p:nvSpPr>
        <p:spPr>
          <a:xfrm>
            <a:off x="3638295" y="4799406"/>
            <a:ext cx="2115310" cy="369332"/>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EG" b="1">
                <a:latin typeface="DIN Next LT Arabic Light" panose="020B0303020203050203" pitchFamily="34" charset="-78"/>
                <a:cs typeface="DIN Next LT Arabic Light" panose="020B0303020203050203" pitchFamily="34" charset="-78"/>
              </a:rPr>
              <a:t>أضف عنوان هنا</a:t>
            </a:r>
            <a:endParaRPr lang="ar-EG" b="1" dirty="0">
              <a:latin typeface="DIN Next LT Arabic Light" panose="020B0303020203050203" pitchFamily="34" charset="-78"/>
              <a:cs typeface="DIN Next LT Arabic Light" panose="020B0303020203050203" pitchFamily="34" charset="-78"/>
            </a:endParaRPr>
          </a:p>
        </p:txBody>
      </p:sp>
      <p:sp>
        <p:nvSpPr>
          <p:cNvPr id="97" name="TextBox 106">
            <a:extLst>
              <a:ext uri="{FF2B5EF4-FFF2-40B4-BE49-F238E27FC236}">
                <a16:creationId xmlns:a16="http://schemas.microsoft.com/office/drawing/2014/main" id="{5CE0DBF1-4223-4422-A809-69DBA86192DE}"/>
              </a:ext>
            </a:extLst>
          </p:cNvPr>
          <p:cNvSpPr txBox="1"/>
          <p:nvPr/>
        </p:nvSpPr>
        <p:spPr>
          <a:xfrm>
            <a:off x="6438390" y="4799406"/>
            <a:ext cx="2115310" cy="369332"/>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EG" b="1">
                <a:latin typeface="DIN Next LT Arabic Light" panose="020B0303020203050203" pitchFamily="34" charset="-78"/>
                <a:cs typeface="DIN Next LT Arabic Light" panose="020B0303020203050203" pitchFamily="34" charset="-78"/>
              </a:rPr>
              <a:t>أضف عنوان هنا</a:t>
            </a:r>
            <a:endParaRPr lang="ar-EG" b="1" dirty="0">
              <a:latin typeface="DIN Next LT Arabic Light" panose="020B0303020203050203" pitchFamily="34" charset="-78"/>
              <a:cs typeface="DIN Next LT Arabic Light" panose="020B0303020203050203" pitchFamily="34" charset="-78"/>
            </a:endParaRPr>
          </a:p>
        </p:txBody>
      </p:sp>
      <p:sp>
        <p:nvSpPr>
          <p:cNvPr id="98" name="TextBox 106">
            <a:extLst>
              <a:ext uri="{FF2B5EF4-FFF2-40B4-BE49-F238E27FC236}">
                <a16:creationId xmlns:a16="http://schemas.microsoft.com/office/drawing/2014/main" id="{5CE0DBF1-4223-4422-A809-69DBA86192DE}"/>
              </a:ext>
            </a:extLst>
          </p:cNvPr>
          <p:cNvSpPr txBox="1"/>
          <p:nvPr/>
        </p:nvSpPr>
        <p:spPr>
          <a:xfrm>
            <a:off x="9238489" y="4799406"/>
            <a:ext cx="2115310" cy="369332"/>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EG" b="1" dirty="0">
                <a:latin typeface="DIN Next LT Arabic Light" panose="020B0303020203050203" pitchFamily="34" charset="-78"/>
                <a:cs typeface="DIN Next LT Arabic Light" panose="020B0303020203050203" pitchFamily="34" charset="-78"/>
              </a:rPr>
              <a:t>أضف عنوان هنا</a:t>
            </a:r>
          </a:p>
        </p:txBody>
      </p:sp>
      <p:sp>
        <p:nvSpPr>
          <p:cNvPr id="99" name="Rectangle 98"/>
          <p:cNvSpPr/>
          <p:nvPr/>
        </p:nvSpPr>
        <p:spPr>
          <a:xfrm>
            <a:off x="0" y="0"/>
            <a:ext cx="3222885" cy="550085"/>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34615413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rot="5400000">
            <a:off x="1266944" y="2041186"/>
            <a:ext cx="833440" cy="2075544"/>
          </a:xfrm>
          <a:prstGeom prst="roundRect">
            <a:avLst>
              <a:gd name="adj" fmla="val 1139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solidFill>
                <a:schemeClr val="tx1"/>
              </a:solidFill>
              <a:latin typeface="DIN Next LT Arabic Light" panose="020B0303020203050203" pitchFamily="34" charset="-78"/>
              <a:cs typeface="DIN Next LT Arabic Light" panose="020B0303020203050203" pitchFamily="34" charset="-78"/>
            </a:endParaRPr>
          </a:p>
        </p:txBody>
      </p:sp>
      <p:sp>
        <p:nvSpPr>
          <p:cNvPr id="3" name="Rounded Rectangle 2"/>
          <p:cNvSpPr/>
          <p:nvPr/>
        </p:nvSpPr>
        <p:spPr>
          <a:xfrm>
            <a:off x="776523" y="2248807"/>
            <a:ext cx="1814285" cy="3033486"/>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4" name="Chevron 3"/>
          <p:cNvSpPr/>
          <p:nvPr/>
        </p:nvSpPr>
        <p:spPr>
          <a:xfrm rot="5400000">
            <a:off x="1030934" y="2357260"/>
            <a:ext cx="1305461" cy="2075542"/>
          </a:xfrm>
          <a:prstGeom prst="chevron">
            <a:avLst>
              <a:gd name="adj" fmla="val 2655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solidFill>
                <a:schemeClr val="tx1"/>
              </a:solidFill>
              <a:latin typeface="DIN Next LT Arabic Light" panose="020B0303020203050203" pitchFamily="34" charset="-78"/>
              <a:cs typeface="DIN Next LT Arabic Light" panose="020B0303020203050203" pitchFamily="34" charset="-78"/>
            </a:endParaRPr>
          </a:p>
        </p:txBody>
      </p:sp>
      <p:sp>
        <p:nvSpPr>
          <p:cNvPr id="5" name="TextBox 4"/>
          <p:cNvSpPr txBox="1"/>
          <p:nvPr/>
        </p:nvSpPr>
        <p:spPr>
          <a:xfrm>
            <a:off x="776520" y="4047758"/>
            <a:ext cx="1814288" cy="954107"/>
          </a:xfrm>
          <a:prstGeom prst="rect">
            <a:avLst/>
          </a:prstGeom>
          <a:noFill/>
        </p:spPr>
        <p:txBody>
          <a:bodyPr wrap="square" rtlCol="0">
            <a:spAutoFit/>
          </a:bodyPr>
          <a:lstStyle/>
          <a:p>
            <a:pPr algn="ctr" rtl="1"/>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a:t>
            </a:r>
          </a:p>
        </p:txBody>
      </p:sp>
      <p:sp>
        <p:nvSpPr>
          <p:cNvPr id="6" name="TextBox 5"/>
          <p:cNvSpPr txBox="1"/>
          <p:nvPr/>
        </p:nvSpPr>
        <p:spPr>
          <a:xfrm>
            <a:off x="776519" y="2351991"/>
            <a:ext cx="1814289" cy="400110"/>
          </a:xfrm>
          <a:prstGeom prst="rect">
            <a:avLst/>
          </a:prstGeom>
          <a:noFill/>
        </p:spPr>
        <p:txBody>
          <a:bodyPr wrap="square" rtlCol="0">
            <a:spAutoFit/>
          </a:bodyPr>
          <a:lstStyle/>
          <a:p>
            <a:pPr algn="ctr" rtl="1"/>
            <a:r>
              <a:rPr lang="ar-EG" sz="2000" b="1">
                <a:solidFill>
                  <a:schemeClr val="accent1"/>
                </a:solidFill>
                <a:latin typeface="DIN Next LT Arabic Light" panose="020B0303020203050203" pitchFamily="34" charset="-78"/>
                <a:cs typeface="DIN Next LT Arabic Light" panose="020B0303020203050203" pitchFamily="34" charset="-78"/>
              </a:rPr>
              <a:t>أضف عنوان هنا</a:t>
            </a:r>
            <a:endParaRPr lang="ar-EG" sz="2000" b="1" dirty="0">
              <a:solidFill>
                <a:schemeClr val="accent1"/>
              </a:solidFill>
              <a:latin typeface="DIN Next LT Arabic Light" panose="020B0303020203050203" pitchFamily="34" charset="-78"/>
              <a:cs typeface="DIN Next LT Arabic Light" panose="020B0303020203050203" pitchFamily="34" charset="-78"/>
            </a:endParaRPr>
          </a:p>
        </p:txBody>
      </p:sp>
      <p:sp>
        <p:nvSpPr>
          <p:cNvPr id="7" name="Rounded Rectangle 6"/>
          <p:cNvSpPr/>
          <p:nvPr/>
        </p:nvSpPr>
        <p:spPr>
          <a:xfrm rot="5400000">
            <a:off x="3473112" y="2041186"/>
            <a:ext cx="833440" cy="2075544"/>
          </a:xfrm>
          <a:prstGeom prst="roundRect">
            <a:avLst>
              <a:gd name="adj" fmla="val 1139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solidFill>
                <a:schemeClr val="tx1"/>
              </a:solidFill>
              <a:latin typeface="DIN Next LT Arabic Light" panose="020B0303020203050203" pitchFamily="34" charset="-78"/>
              <a:cs typeface="DIN Next LT Arabic Light" panose="020B0303020203050203" pitchFamily="34" charset="-78"/>
            </a:endParaRPr>
          </a:p>
        </p:txBody>
      </p:sp>
      <p:sp>
        <p:nvSpPr>
          <p:cNvPr id="8" name="Rounded Rectangle 7"/>
          <p:cNvSpPr/>
          <p:nvPr/>
        </p:nvSpPr>
        <p:spPr>
          <a:xfrm>
            <a:off x="2982691" y="2248807"/>
            <a:ext cx="1814285" cy="3033486"/>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9" name="Chevron 8"/>
          <p:cNvSpPr/>
          <p:nvPr/>
        </p:nvSpPr>
        <p:spPr>
          <a:xfrm rot="5400000">
            <a:off x="3237103" y="2357259"/>
            <a:ext cx="1305460" cy="2075542"/>
          </a:xfrm>
          <a:prstGeom prst="chevron">
            <a:avLst>
              <a:gd name="adj" fmla="val 265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solidFill>
                <a:schemeClr val="tx1"/>
              </a:solidFill>
              <a:latin typeface="DIN Next LT Arabic Light" panose="020B0303020203050203" pitchFamily="34" charset="-78"/>
              <a:cs typeface="DIN Next LT Arabic Light" panose="020B0303020203050203" pitchFamily="34" charset="-78"/>
            </a:endParaRPr>
          </a:p>
        </p:txBody>
      </p:sp>
      <p:sp>
        <p:nvSpPr>
          <p:cNvPr id="10" name="TextBox 9"/>
          <p:cNvSpPr txBox="1"/>
          <p:nvPr/>
        </p:nvSpPr>
        <p:spPr>
          <a:xfrm>
            <a:off x="2982688" y="4047758"/>
            <a:ext cx="1814288" cy="954107"/>
          </a:xfrm>
          <a:prstGeom prst="rect">
            <a:avLst/>
          </a:prstGeom>
          <a:noFill/>
        </p:spPr>
        <p:txBody>
          <a:bodyPr wrap="square" rtlCol="0">
            <a:spAutoFit/>
          </a:bodyPr>
          <a:lstStyle/>
          <a:p>
            <a:pPr algn="ctr" rtl="1"/>
            <a:r>
              <a:rPr lang="ar-EG" sz="140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a:t>
            </a:r>
            <a:endParaRPr lang="ar-EG" sz="1400" dirty="0">
              <a:latin typeface="DIN Next LT Arabic Light" panose="020B0303020203050203" pitchFamily="34" charset="-78"/>
              <a:cs typeface="DIN Next LT Arabic Light" panose="020B0303020203050203" pitchFamily="34" charset="-78"/>
            </a:endParaRPr>
          </a:p>
        </p:txBody>
      </p:sp>
      <p:sp>
        <p:nvSpPr>
          <p:cNvPr id="11" name="TextBox 10"/>
          <p:cNvSpPr txBox="1"/>
          <p:nvPr/>
        </p:nvSpPr>
        <p:spPr>
          <a:xfrm>
            <a:off x="2982687" y="2351991"/>
            <a:ext cx="1814289" cy="400110"/>
          </a:xfrm>
          <a:prstGeom prst="rect">
            <a:avLst/>
          </a:prstGeom>
          <a:noFill/>
        </p:spPr>
        <p:txBody>
          <a:bodyPr wrap="square" rtlCol="0">
            <a:spAutoFit/>
          </a:bodyPr>
          <a:lstStyle/>
          <a:p>
            <a:pPr algn="ctr" rtl="1"/>
            <a:r>
              <a:rPr lang="ar-EG" sz="2000" b="1">
                <a:solidFill>
                  <a:schemeClr val="accent2"/>
                </a:solidFill>
                <a:latin typeface="DIN Next LT Arabic Light" panose="020B0303020203050203" pitchFamily="34" charset="-78"/>
                <a:cs typeface="DIN Next LT Arabic Light" panose="020B0303020203050203" pitchFamily="34" charset="-78"/>
              </a:rPr>
              <a:t>أضف عنوان هنا</a:t>
            </a:r>
            <a:endParaRPr lang="ar-EG" sz="2000" b="1" dirty="0">
              <a:solidFill>
                <a:schemeClr val="accent2"/>
              </a:solidFill>
              <a:latin typeface="DIN Next LT Arabic Light" panose="020B0303020203050203" pitchFamily="34" charset="-78"/>
              <a:cs typeface="DIN Next LT Arabic Light" panose="020B0303020203050203" pitchFamily="34" charset="-78"/>
            </a:endParaRPr>
          </a:p>
        </p:txBody>
      </p:sp>
      <p:sp>
        <p:nvSpPr>
          <p:cNvPr id="12" name="Rounded Rectangle 11"/>
          <p:cNvSpPr/>
          <p:nvPr/>
        </p:nvSpPr>
        <p:spPr>
          <a:xfrm rot="5400000">
            <a:off x="5679280" y="2041186"/>
            <a:ext cx="833440" cy="2075544"/>
          </a:xfrm>
          <a:prstGeom prst="roundRect">
            <a:avLst>
              <a:gd name="adj" fmla="val 1139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solidFill>
                <a:schemeClr val="tx1"/>
              </a:solidFill>
              <a:latin typeface="DIN Next LT Arabic Light" panose="020B0303020203050203" pitchFamily="34" charset="-78"/>
              <a:cs typeface="DIN Next LT Arabic Light" panose="020B0303020203050203" pitchFamily="34" charset="-78"/>
            </a:endParaRPr>
          </a:p>
        </p:txBody>
      </p:sp>
      <p:sp>
        <p:nvSpPr>
          <p:cNvPr id="13" name="Rounded Rectangle 12"/>
          <p:cNvSpPr/>
          <p:nvPr/>
        </p:nvSpPr>
        <p:spPr>
          <a:xfrm>
            <a:off x="5188859" y="2248807"/>
            <a:ext cx="1814285" cy="3033486"/>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4" name="Chevron 13"/>
          <p:cNvSpPr/>
          <p:nvPr/>
        </p:nvSpPr>
        <p:spPr>
          <a:xfrm rot="5400000">
            <a:off x="5443270" y="2357260"/>
            <a:ext cx="1305461" cy="2075542"/>
          </a:xfrm>
          <a:prstGeom prst="chevron">
            <a:avLst>
              <a:gd name="adj" fmla="val 2655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solidFill>
                <a:schemeClr val="tx1"/>
              </a:solidFill>
              <a:latin typeface="DIN Next LT Arabic Light" panose="020B0303020203050203" pitchFamily="34" charset="-78"/>
              <a:cs typeface="DIN Next LT Arabic Light" panose="020B0303020203050203" pitchFamily="34" charset="-78"/>
            </a:endParaRPr>
          </a:p>
        </p:txBody>
      </p:sp>
      <p:sp>
        <p:nvSpPr>
          <p:cNvPr id="15" name="TextBox 14"/>
          <p:cNvSpPr txBox="1"/>
          <p:nvPr/>
        </p:nvSpPr>
        <p:spPr>
          <a:xfrm>
            <a:off x="5188856" y="4047758"/>
            <a:ext cx="1814288" cy="954107"/>
          </a:xfrm>
          <a:prstGeom prst="rect">
            <a:avLst/>
          </a:prstGeom>
          <a:noFill/>
        </p:spPr>
        <p:txBody>
          <a:bodyPr wrap="square" rtlCol="0">
            <a:spAutoFit/>
          </a:bodyPr>
          <a:lstStyle/>
          <a:p>
            <a:pPr algn="ctr" rtl="1"/>
            <a:r>
              <a:rPr lang="ar-EG" sz="140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a:t>
            </a:r>
            <a:endParaRPr lang="ar-EG" sz="1400" dirty="0">
              <a:latin typeface="DIN Next LT Arabic Light" panose="020B0303020203050203" pitchFamily="34" charset="-78"/>
              <a:cs typeface="DIN Next LT Arabic Light" panose="020B0303020203050203" pitchFamily="34" charset="-78"/>
            </a:endParaRPr>
          </a:p>
        </p:txBody>
      </p:sp>
      <p:sp>
        <p:nvSpPr>
          <p:cNvPr id="16" name="TextBox 15"/>
          <p:cNvSpPr txBox="1"/>
          <p:nvPr/>
        </p:nvSpPr>
        <p:spPr>
          <a:xfrm>
            <a:off x="5188855" y="2351991"/>
            <a:ext cx="1814289" cy="400110"/>
          </a:xfrm>
          <a:prstGeom prst="rect">
            <a:avLst/>
          </a:prstGeom>
          <a:noFill/>
        </p:spPr>
        <p:txBody>
          <a:bodyPr wrap="square" rtlCol="0">
            <a:spAutoFit/>
          </a:bodyPr>
          <a:lstStyle/>
          <a:p>
            <a:pPr algn="ctr" rtl="1"/>
            <a:r>
              <a:rPr lang="ar-EG" sz="2000" b="1">
                <a:solidFill>
                  <a:schemeClr val="accent3"/>
                </a:solidFill>
                <a:latin typeface="DIN Next LT Arabic Light" panose="020B0303020203050203" pitchFamily="34" charset="-78"/>
                <a:cs typeface="DIN Next LT Arabic Light" panose="020B0303020203050203" pitchFamily="34" charset="-78"/>
              </a:rPr>
              <a:t>أضف عنوان هنا</a:t>
            </a:r>
            <a:endParaRPr lang="ar-EG" sz="2000" b="1" dirty="0">
              <a:solidFill>
                <a:schemeClr val="accent3"/>
              </a:solidFill>
              <a:latin typeface="DIN Next LT Arabic Light" panose="020B0303020203050203" pitchFamily="34" charset="-78"/>
              <a:cs typeface="DIN Next LT Arabic Light" panose="020B0303020203050203" pitchFamily="34" charset="-78"/>
            </a:endParaRPr>
          </a:p>
        </p:txBody>
      </p:sp>
      <p:sp>
        <p:nvSpPr>
          <p:cNvPr id="17" name="Rounded Rectangle 16"/>
          <p:cNvSpPr/>
          <p:nvPr/>
        </p:nvSpPr>
        <p:spPr>
          <a:xfrm rot="5400000">
            <a:off x="7885448" y="2041186"/>
            <a:ext cx="833440" cy="2075544"/>
          </a:xfrm>
          <a:prstGeom prst="roundRect">
            <a:avLst>
              <a:gd name="adj" fmla="val 1139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solidFill>
                <a:schemeClr val="tx1"/>
              </a:solidFill>
              <a:latin typeface="DIN Next LT Arabic Light" panose="020B0303020203050203" pitchFamily="34" charset="-78"/>
              <a:cs typeface="DIN Next LT Arabic Light" panose="020B0303020203050203" pitchFamily="34" charset="-78"/>
            </a:endParaRPr>
          </a:p>
        </p:txBody>
      </p:sp>
      <p:sp>
        <p:nvSpPr>
          <p:cNvPr id="18" name="Rounded Rectangle 17"/>
          <p:cNvSpPr/>
          <p:nvPr/>
        </p:nvSpPr>
        <p:spPr>
          <a:xfrm>
            <a:off x="7395027" y="2248807"/>
            <a:ext cx="1814285" cy="3033486"/>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9" name="Chevron 18"/>
          <p:cNvSpPr/>
          <p:nvPr/>
        </p:nvSpPr>
        <p:spPr>
          <a:xfrm rot="5400000">
            <a:off x="7649438" y="2357260"/>
            <a:ext cx="1305461" cy="2075542"/>
          </a:xfrm>
          <a:prstGeom prst="chevron">
            <a:avLst>
              <a:gd name="adj" fmla="val 2655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solidFill>
                <a:schemeClr val="tx1"/>
              </a:solidFill>
              <a:latin typeface="DIN Next LT Arabic Light" panose="020B0303020203050203" pitchFamily="34" charset="-78"/>
              <a:cs typeface="DIN Next LT Arabic Light" panose="020B0303020203050203" pitchFamily="34" charset="-78"/>
            </a:endParaRPr>
          </a:p>
        </p:txBody>
      </p:sp>
      <p:sp>
        <p:nvSpPr>
          <p:cNvPr id="20" name="TextBox 19"/>
          <p:cNvSpPr txBox="1"/>
          <p:nvPr/>
        </p:nvSpPr>
        <p:spPr>
          <a:xfrm>
            <a:off x="7395024" y="4047758"/>
            <a:ext cx="1814288" cy="954107"/>
          </a:xfrm>
          <a:prstGeom prst="rect">
            <a:avLst/>
          </a:prstGeom>
          <a:noFill/>
        </p:spPr>
        <p:txBody>
          <a:bodyPr wrap="square" rtlCol="0">
            <a:spAutoFit/>
          </a:bodyPr>
          <a:lstStyle/>
          <a:p>
            <a:pPr algn="ctr" rtl="1"/>
            <a:r>
              <a:rPr lang="ar-EG" sz="140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a:t>
            </a:r>
            <a:endParaRPr lang="ar-EG" sz="1400" dirty="0">
              <a:latin typeface="DIN Next LT Arabic Light" panose="020B0303020203050203" pitchFamily="34" charset="-78"/>
              <a:cs typeface="DIN Next LT Arabic Light" panose="020B0303020203050203" pitchFamily="34" charset="-78"/>
            </a:endParaRPr>
          </a:p>
        </p:txBody>
      </p:sp>
      <p:sp>
        <p:nvSpPr>
          <p:cNvPr id="21" name="TextBox 20"/>
          <p:cNvSpPr txBox="1"/>
          <p:nvPr/>
        </p:nvSpPr>
        <p:spPr>
          <a:xfrm>
            <a:off x="7395023" y="2351991"/>
            <a:ext cx="1814289" cy="400110"/>
          </a:xfrm>
          <a:prstGeom prst="rect">
            <a:avLst/>
          </a:prstGeom>
          <a:noFill/>
        </p:spPr>
        <p:txBody>
          <a:bodyPr wrap="square" rtlCol="0">
            <a:spAutoFit/>
          </a:bodyPr>
          <a:lstStyle/>
          <a:p>
            <a:pPr algn="ctr" rtl="1"/>
            <a:r>
              <a:rPr lang="ar-EG" sz="2000" b="1">
                <a:solidFill>
                  <a:schemeClr val="accent4"/>
                </a:solidFill>
                <a:latin typeface="DIN Next LT Arabic Light" panose="020B0303020203050203" pitchFamily="34" charset="-78"/>
                <a:cs typeface="DIN Next LT Arabic Light" panose="020B0303020203050203" pitchFamily="34" charset="-78"/>
              </a:rPr>
              <a:t>أضف عنوان هنا</a:t>
            </a:r>
            <a:endParaRPr lang="ar-EG" sz="2000" b="1" dirty="0">
              <a:solidFill>
                <a:schemeClr val="accent4"/>
              </a:solidFill>
              <a:latin typeface="DIN Next LT Arabic Light" panose="020B0303020203050203" pitchFamily="34" charset="-78"/>
              <a:cs typeface="DIN Next LT Arabic Light" panose="020B0303020203050203" pitchFamily="34" charset="-78"/>
            </a:endParaRPr>
          </a:p>
        </p:txBody>
      </p:sp>
      <p:sp>
        <p:nvSpPr>
          <p:cNvPr id="22" name="Rounded Rectangle 21"/>
          <p:cNvSpPr/>
          <p:nvPr/>
        </p:nvSpPr>
        <p:spPr>
          <a:xfrm rot="5400000">
            <a:off x="10091616" y="2041186"/>
            <a:ext cx="833440" cy="2075544"/>
          </a:xfrm>
          <a:prstGeom prst="roundRect">
            <a:avLst>
              <a:gd name="adj" fmla="val 1139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solidFill>
                <a:schemeClr val="tx1"/>
              </a:solidFill>
              <a:latin typeface="DIN Next LT Arabic Light" panose="020B0303020203050203" pitchFamily="34" charset="-78"/>
              <a:cs typeface="DIN Next LT Arabic Light" panose="020B0303020203050203" pitchFamily="34" charset="-78"/>
            </a:endParaRPr>
          </a:p>
        </p:txBody>
      </p:sp>
      <p:sp>
        <p:nvSpPr>
          <p:cNvPr id="23" name="Rounded Rectangle 22"/>
          <p:cNvSpPr/>
          <p:nvPr/>
        </p:nvSpPr>
        <p:spPr>
          <a:xfrm>
            <a:off x="9601195" y="2248807"/>
            <a:ext cx="1814285" cy="3033486"/>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24" name="Chevron 23"/>
          <p:cNvSpPr/>
          <p:nvPr/>
        </p:nvSpPr>
        <p:spPr>
          <a:xfrm rot="5400000">
            <a:off x="9855606" y="2357260"/>
            <a:ext cx="1305461" cy="2075542"/>
          </a:xfrm>
          <a:prstGeom prst="chevron">
            <a:avLst>
              <a:gd name="adj" fmla="val 26552"/>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solidFill>
                <a:schemeClr val="tx1"/>
              </a:solidFill>
              <a:latin typeface="DIN Next LT Arabic Light" panose="020B0303020203050203" pitchFamily="34" charset="-78"/>
              <a:cs typeface="DIN Next LT Arabic Light" panose="020B0303020203050203" pitchFamily="34" charset="-78"/>
            </a:endParaRPr>
          </a:p>
        </p:txBody>
      </p:sp>
      <p:sp>
        <p:nvSpPr>
          <p:cNvPr id="25" name="TextBox 24"/>
          <p:cNvSpPr txBox="1"/>
          <p:nvPr/>
        </p:nvSpPr>
        <p:spPr>
          <a:xfrm>
            <a:off x="9601192" y="4047758"/>
            <a:ext cx="1814288" cy="954107"/>
          </a:xfrm>
          <a:prstGeom prst="rect">
            <a:avLst/>
          </a:prstGeom>
          <a:noFill/>
        </p:spPr>
        <p:txBody>
          <a:bodyPr wrap="square" rtlCol="0">
            <a:spAutoFit/>
          </a:bodyPr>
          <a:lstStyle/>
          <a:p>
            <a:pPr algn="ctr" rtl="1"/>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a:t>
            </a:r>
          </a:p>
        </p:txBody>
      </p:sp>
      <p:sp>
        <p:nvSpPr>
          <p:cNvPr id="26" name="TextBox 25"/>
          <p:cNvSpPr txBox="1"/>
          <p:nvPr/>
        </p:nvSpPr>
        <p:spPr>
          <a:xfrm>
            <a:off x="9601191" y="2351991"/>
            <a:ext cx="1814289" cy="400110"/>
          </a:xfrm>
          <a:prstGeom prst="rect">
            <a:avLst/>
          </a:prstGeom>
          <a:noFill/>
        </p:spPr>
        <p:txBody>
          <a:bodyPr wrap="square" rtlCol="0">
            <a:spAutoFit/>
          </a:bodyPr>
          <a:lstStyle/>
          <a:p>
            <a:pPr algn="ctr" rtl="1"/>
            <a:r>
              <a:rPr lang="ar-EG" sz="2000" b="1" dirty="0">
                <a:solidFill>
                  <a:schemeClr val="accent5">
                    <a:lumMod val="50000"/>
                  </a:schemeClr>
                </a:solidFill>
                <a:latin typeface="DIN Next LT Arabic Light" panose="020B0303020203050203" pitchFamily="34" charset="-78"/>
                <a:cs typeface="DIN Next LT Arabic Light" panose="020B0303020203050203" pitchFamily="34" charset="-78"/>
              </a:rPr>
              <a:t>أضف عنوان هنا</a:t>
            </a:r>
          </a:p>
        </p:txBody>
      </p:sp>
      <p:sp>
        <p:nvSpPr>
          <p:cNvPr id="27" name="Freeform 26"/>
          <p:cNvSpPr>
            <a:spLocks noEditPoints="1"/>
          </p:cNvSpPr>
          <p:nvPr/>
        </p:nvSpPr>
        <p:spPr bwMode="auto">
          <a:xfrm>
            <a:off x="3587196" y="3214185"/>
            <a:ext cx="605274" cy="603987"/>
          </a:xfrm>
          <a:custGeom>
            <a:avLst/>
            <a:gdLst>
              <a:gd name="T0" fmla="*/ 0 w 199"/>
              <a:gd name="T1" fmla="*/ 99 h 198"/>
              <a:gd name="T2" fmla="*/ 199 w 199"/>
              <a:gd name="T3" fmla="*/ 99 h 198"/>
              <a:gd name="T4" fmla="*/ 112 w 199"/>
              <a:gd name="T5" fmla="*/ 185 h 198"/>
              <a:gd name="T6" fmla="*/ 104 w 199"/>
              <a:gd name="T7" fmla="*/ 145 h 198"/>
              <a:gd name="T8" fmla="*/ 112 w 199"/>
              <a:gd name="T9" fmla="*/ 185 h 198"/>
              <a:gd name="T10" fmla="*/ 96 w 199"/>
              <a:gd name="T11" fmla="*/ 145 h 198"/>
              <a:gd name="T12" fmla="*/ 87 w 199"/>
              <a:gd name="T13" fmla="*/ 185 h 198"/>
              <a:gd name="T14" fmla="*/ 87 w 199"/>
              <a:gd name="T15" fmla="*/ 13 h 198"/>
              <a:gd name="T16" fmla="*/ 96 w 199"/>
              <a:gd name="T17" fmla="*/ 53 h 198"/>
              <a:gd name="T18" fmla="*/ 87 w 199"/>
              <a:gd name="T19" fmla="*/ 13 h 198"/>
              <a:gd name="T20" fmla="*/ 104 w 199"/>
              <a:gd name="T21" fmla="*/ 53 h 198"/>
              <a:gd name="T22" fmla="*/ 112 w 199"/>
              <a:gd name="T23" fmla="*/ 13 h 198"/>
              <a:gd name="T24" fmla="*/ 104 w 199"/>
              <a:gd name="T25" fmla="*/ 61 h 198"/>
              <a:gd name="T26" fmla="*/ 149 w 199"/>
              <a:gd name="T27" fmla="*/ 95 h 198"/>
              <a:gd name="T28" fmla="*/ 104 w 199"/>
              <a:gd name="T29" fmla="*/ 61 h 198"/>
              <a:gd name="T30" fmla="*/ 96 w 199"/>
              <a:gd name="T31" fmla="*/ 95 h 198"/>
              <a:gd name="T32" fmla="*/ 57 w 199"/>
              <a:gd name="T33" fmla="*/ 55 h 198"/>
              <a:gd name="T34" fmla="*/ 42 w 199"/>
              <a:gd name="T35" fmla="*/ 95 h 198"/>
              <a:gd name="T36" fmla="*/ 31 w 199"/>
              <a:gd name="T37" fmla="*/ 45 h 198"/>
              <a:gd name="T38" fmla="*/ 42 w 199"/>
              <a:gd name="T39" fmla="*/ 95 h 198"/>
              <a:gd name="T40" fmla="*/ 49 w 199"/>
              <a:gd name="T41" fmla="*/ 145 h 198"/>
              <a:gd name="T42" fmla="*/ 13 w 199"/>
              <a:gd name="T43" fmla="*/ 103 h 198"/>
              <a:gd name="T44" fmla="*/ 50 w 199"/>
              <a:gd name="T45" fmla="*/ 103 h 198"/>
              <a:gd name="T46" fmla="*/ 96 w 199"/>
              <a:gd name="T47" fmla="*/ 137 h 198"/>
              <a:gd name="T48" fmla="*/ 50 w 199"/>
              <a:gd name="T49" fmla="*/ 103 h 198"/>
              <a:gd name="T50" fmla="*/ 104 w 199"/>
              <a:gd name="T51" fmla="*/ 103 h 198"/>
              <a:gd name="T52" fmla="*/ 143 w 199"/>
              <a:gd name="T53" fmla="*/ 142 h 198"/>
              <a:gd name="T54" fmla="*/ 157 w 199"/>
              <a:gd name="T55" fmla="*/ 103 h 198"/>
              <a:gd name="T56" fmla="*/ 168 w 199"/>
              <a:gd name="T57" fmla="*/ 153 h 198"/>
              <a:gd name="T58" fmla="*/ 157 w 199"/>
              <a:gd name="T59" fmla="*/ 103 h 198"/>
              <a:gd name="T60" fmla="*/ 150 w 199"/>
              <a:gd name="T61" fmla="*/ 53 h 198"/>
              <a:gd name="T62" fmla="*/ 187 w 199"/>
              <a:gd name="T63" fmla="*/ 95 h 198"/>
              <a:gd name="T64" fmla="*/ 162 w 199"/>
              <a:gd name="T65" fmla="*/ 39 h 198"/>
              <a:gd name="T66" fmla="*/ 131 w 199"/>
              <a:gd name="T67" fmla="*/ 18 h 198"/>
              <a:gd name="T68" fmla="*/ 68 w 199"/>
              <a:gd name="T69" fmla="*/ 18 h 198"/>
              <a:gd name="T70" fmla="*/ 37 w 199"/>
              <a:gd name="T71" fmla="*/ 39 h 198"/>
              <a:gd name="T72" fmla="*/ 37 w 199"/>
              <a:gd name="T73" fmla="*/ 159 h 198"/>
              <a:gd name="T74" fmla="*/ 68 w 199"/>
              <a:gd name="T75" fmla="*/ 180 h 198"/>
              <a:gd name="T76" fmla="*/ 131 w 199"/>
              <a:gd name="T77" fmla="*/ 180 h 198"/>
              <a:gd name="T78" fmla="*/ 162 w 199"/>
              <a:gd name="T79"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9" h="198">
                <a:moveTo>
                  <a:pt x="100" y="0"/>
                </a:moveTo>
                <a:cubicBezTo>
                  <a:pt x="45" y="0"/>
                  <a:pt x="0" y="44"/>
                  <a:pt x="0" y="99"/>
                </a:cubicBezTo>
                <a:cubicBezTo>
                  <a:pt x="0" y="153"/>
                  <a:pt x="45" y="198"/>
                  <a:pt x="100" y="198"/>
                </a:cubicBezTo>
                <a:cubicBezTo>
                  <a:pt x="154" y="198"/>
                  <a:pt x="199" y="153"/>
                  <a:pt x="199" y="99"/>
                </a:cubicBezTo>
                <a:cubicBezTo>
                  <a:pt x="199" y="44"/>
                  <a:pt x="154" y="0"/>
                  <a:pt x="100" y="0"/>
                </a:cubicBezTo>
                <a:moveTo>
                  <a:pt x="112" y="185"/>
                </a:moveTo>
                <a:cubicBezTo>
                  <a:pt x="109" y="185"/>
                  <a:pt x="106" y="186"/>
                  <a:pt x="104" y="186"/>
                </a:cubicBezTo>
                <a:cubicBezTo>
                  <a:pt x="104" y="145"/>
                  <a:pt x="104" y="145"/>
                  <a:pt x="104" y="145"/>
                </a:cubicBezTo>
                <a:cubicBezTo>
                  <a:pt x="116" y="145"/>
                  <a:pt x="129" y="147"/>
                  <a:pt x="140" y="150"/>
                </a:cubicBezTo>
                <a:cubicBezTo>
                  <a:pt x="133" y="167"/>
                  <a:pt x="123" y="180"/>
                  <a:pt x="112" y="185"/>
                </a:cubicBezTo>
                <a:moveTo>
                  <a:pt x="59" y="150"/>
                </a:moveTo>
                <a:cubicBezTo>
                  <a:pt x="71" y="147"/>
                  <a:pt x="83" y="145"/>
                  <a:pt x="96" y="145"/>
                </a:cubicBezTo>
                <a:cubicBezTo>
                  <a:pt x="96" y="186"/>
                  <a:pt x="96" y="186"/>
                  <a:pt x="96" y="186"/>
                </a:cubicBezTo>
                <a:cubicBezTo>
                  <a:pt x="93" y="186"/>
                  <a:pt x="90" y="185"/>
                  <a:pt x="87" y="185"/>
                </a:cubicBezTo>
                <a:cubicBezTo>
                  <a:pt x="76" y="180"/>
                  <a:pt x="66" y="167"/>
                  <a:pt x="59" y="150"/>
                </a:cubicBezTo>
                <a:moveTo>
                  <a:pt x="87" y="13"/>
                </a:moveTo>
                <a:cubicBezTo>
                  <a:pt x="90" y="12"/>
                  <a:pt x="93" y="12"/>
                  <a:pt x="96" y="12"/>
                </a:cubicBezTo>
                <a:cubicBezTo>
                  <a:pt x="96" y="53"/>
                  <a:pt x="96" y="53"/>
                  <a:pt x="96" y="53"/>
                </a:cubicBezTo>
                <a:cubicBezTo>
                  <a:pt x="83" y="53"/>
                  <a:pt x="71" y="51"/>
                  <a:pt x="59" y="48"/>
                </a:cubicBezTo>
                <a:cubicBezTo>
                  <a:pt x="66" y="31"/>
                  <a:pt x="76" y="18"/>
                  <a:pt x="87" y="13"/>
                </a:cubicBezTo>
                <a:moveTo>
                  <a:pt x="140" y="48"/>
                </a:moveTo>
                <a:cubicBezTo>
                  <a:pt x="129" y="51"/>
                  <a:pt x="116" y="53"/>
                  <a:pt x="104" y="53"/>
                </a:cubicBezTo>
                <a:cubicBezTo>
                  <a:pt x="104" y="12"/>
                  <a:pt x="104" y="12"/>
                  <a:pt x="104" y="12"/>
                </a:cubicBezTo>
                <a:cubicBezTo>
                  <a:pt x="106" y="12"/>
                  <a:pt x="109" y="12"/>
                  <a:pt x="112" y="13"/>
                </a:cubicBezTo>
                <a:cubicBezTo>
                  <a:pt x="123" y="18"/>
                  <a:pt x="133" y="31"/>
                  <a:pt x="140" y="48"/>
                </a:cubicBezTo>
                <a:moveTo>
                  <a:pt x="104" y="61"/>
                </a:moveTo>
                <a:cubicBezTo>
                  <a:pt x="117" y="61"/>
                  <a:pt x="130" y="59"/>
                  <a:pt x="143" y="55"/>
                </a:cubicBezTo>
                <a:cubicBezTo>
                  <a:pt x="146" y="67"/>
                  <a:pt x="148" y="81"/>
                  <a:pt x="149" y="95"/>
                </a:cubicBezTo>
                <a:cubicBezTo>
                  <a:pt x="104" y="95"/>
                  <a:pt x="104" y="95"/>
                  <a:pt x="104" y="95"/>
                </a:cubicBezTo>
                <a:lnTo>
                  <a:pt x="104" y="61"/>
                </a:lnTo>
                <a:close/>
                <a:moveTo>
                  <a:pt x="96" y="61"/>
                </a:moveTo>
                <a:cubicBezTo>
                  <a:pt x="96" y="95"/>
                  <a:pt x="96" y="95"/>
                  <a:pt x="96" y="95"/>
                </a:cubicBezTo>
                <a:cubicBezTo>
                  <a:pt x="50" y="95"/>
                  <a:pt x="50" y="95"/>
                  <a:pt x="50" y="95"/>
                </a:cubicBezTo>
                <a:cubicBezTo>
                  <a:pt x="51" y="81"/>
                  <a:pt x="53" y="67"/>
                  <a:pt x="57" y="55"/>
                </a:cubicBezTo>
                <a:cubicBezTo>
                  <a:pt x="69" y="59"/>
                  <a:pt x="82" y="61"/>
                  <a:pt x="96" y="61"/>
                </a:cubicBezTo>
                <a:moveTo>
                  <a:pt x="42" y="95"/>
                </a:moveTo>
                <a:cubicBezTo>
                  <a:pt x="13" y="95"/>
                  <a:pt x="13" y="95"/>
                  <a:pt x="13" y="95"/>
                </a:cubicBezTo>
                <a:cubicBezTo>
                  <a:pt x="13" y="76"/>
                  <a:pt x="20" y="59"/>
                  <a:pt x="31" y="45"/>
                </a:cubicBezTo>
                <a:cubicBezTo>
                  <a:pt x="37" y="48"/>
                  <a:pt x="43" y="51"/>
                  <a:pt x="49" y="53"/>
                </a:cubicBezTo>
                <a:cubicBezTo>
                  <a:pt x="45" y="65"/>
                  <a:pt x="43" y="80"/>
                  <a:pt x="42" y="95"/>
                </a:cubicBezTo>
                <a:moveTo>
                  <a:pt x="42" y="103"/>
                </a:moveTo>
                <a:cubicBezTo>
                  <a:pt x="43" y="118"/>
                  <a:pt x="45" y="132"/>
                  <a:pt x="49" y="145"/>
                </a:cubicBezTo>
                <a:cubicBezTo>
                  <a:pt x="43" y="147"/>
                  <a:pt x="37" y="150"/>
                  <a:pt x="31" y="153"/>
                </a:cubicBezTo>
                <a:cubicBezTo>
                  <a:pt x="20" y="139"/>
                  <a:pt x="13" y="122"/>
                  <a:pt x="13" y="103"/>
                </a:cubicBezTo>
                <a:lnTo>
                  <a:pt x="42" y="103"/>
                </a:lnTo>
                <a:close/>
                <a:moveTo>
                  <a:pt x="50" y="103"/>
                </a:moveTo>
                <a:cubicBezTo>
                  <a:pt x="96" y="103"/>
                  <a:pt x="96" y="103"/>
                  <a:pt x="96" y="103"/>
                </a:cubicBezTo>
                <a:cubicBezTo>
                  <a:pt x="96" y="137"/>
                  <a:pt x="96" y="137"/>
                  <a:pt x="96" y="137"/>
                </a:cubicBezTo>
                <a:cubicBezTo>
                  <a:pt x="82" y="137"/>
                  <a:pt x="69" y="139"/>
                  <a:pt x="57" y="142"/>
                </a:cubicBezTo>
                <a:cubicBezTo>
                  <a:pt x="53" y="131"/>
                  <a:pt x="51" y="117"/>
                  <a:pt x="50" y="103"/>
                </a:cubicBezTo>
                <a:moveTo>
                  <a:pt x="104" y="137"/>
                </a:moveTo>
                <a:cubicBezTo>
                  <a:pt x="104" y="103"/>
                  <a:pt x="104" y="103"/>
                  <a:pt x="104" y="103"/>
                </a:cubicBezTo>
                <a:cubicBezTo>
                  <a:pt x="149" y="103"/>
                  <a:pt x="149" y="103"/>
                  <a:pt x="149" y="103"/>
                </a:cubicBezTo>
                <a:cubicBezTo>
                  <a:pt x="148" y="117"/>
                  <a:pt x="146" y="131"/>
                  <a:pt x="143" y="142"/>
                </a:cubicBezTo>
                <a:cubicBezTo>
                  <a:pt x="130" y="139"/>
                  <a:pt x="117" y="137"/>
                  <a:pt x="104" y="137"/>
                </a:cubicBezTo>
                <a:moveTo>
                  <a:pt x="157" y="103"/>
                </a:moveTo>
                <a:cubicBezTo>
                  <a:pt x="187" y="103"/>
                  <a:pt x="187" y="103"/>
                  <a:pt x="187" y="103"/>
                </a:cubicBezTo>
                <a:cubicBezTo>
                  <a:pt x="186" y="122"/>
                  <a:pt x="179" y="139"/>
                  <a:pt x="168" y="153"/>
                </a:cubicBezTo>
                <a:cubicBezTo>
                  <a:pt x="162" y="150"/>
                  <a:pt x="156" y="147"/>
                  <a:pt x="150" y="145"/>
                </a:cubicBezTo>
                <a:cubicBezTo>
                  <a:pt x="154" y="132"/>
                  <a:pt x="156" y="118"/>
                  <a:pt x="157" y="103"/>
                </a:cubicBezTo>
                <a:moveTo>
                  <a:pt x="157" y="95"/>
                </a:moveTo>
                <a:cubicBezTo>
                  <a:pt x="156" y="80"/>
                  <a:pt x="154" y="65"/>
                  <a:pt x="150" y="53"/>
                </a:cubicBezTo>
                <a:cubicBezTo>
                  <a:pt x="156" y="51"/>
                  <a:pt x="162" y="48"/>
                  <a:pt x="168" y="45"/>
                </a:cubicBezTo>
                <a:cubicBezTo>
                  <a:pt x="179" y="59"/>
                  <a:pt x="186" y="76"/>
                  <a:pt x="187" y="95"/>
                </a:cubicBezTo>
                <a:lnTo>
                  <a:pt x="157" y="95"/>
                </a:lnTo>
                <a:close/>
                <a:moveTo>
                  <a:pt x="162" y="39"/>
                </a:moveTo>
                <a:cubicBezTo>
                  <a:pt x="158" y="41"/>
                  <a:pt x="153" y="43"/>
                  <a:pt x="147" y="45"/>
                </a:cubicBezTo>
                <a:cubicBezTo>
                  <a:pt x="143" y="34"/>
                  <a:pt x="137" y="25"/>
                  <a:pt x="131" y="18"/>
                </a:cubicBezTo>
                <a:cubicBezTo>
                  <a:pt x="143" y="22"/>
                  <a:pt x="154" y="29"/>
                  <a:pt x="162" y="39"/>
                </a:cubicBezTo>
                <a:moveTo>
                  <a:pt x="68" y="18"/>
                </a:moveTo>
                <a:cubicBezTo>
                  <a:pt x="62" y="25"/>
                  <a:pt x="56" y="34"/>
                  <a:pt x="52" y="45"/>
                </a:cubicBezTo>
                <a:cubicBezTo>
                  <a:pt x="46" y="43"/>
                  <a:pt x="41" y="41"/>
                  <a:pt x="37" y="39"/>
                </a:cubicBezTo>
                <a:cubicBezTo>
                  <a:pt x="46" y="29"/>
                  <a:pt x="56" y="22"/>
                  <a:pt x="68" y="18"/>
                </a:cubicBezTo>
                <a:moveTo>
                  <a:pt x="37" y="159"/>
                </a:moveTo>
                <a:cubicBezTo>
                  <a:pt x="41" y="157"/>
                  <a:pt x="46" y="154"/>
                  <a:pt x="52" y="152"/>
                </a:cubicBezTo>
                <a:cubicBezTo>
                  <a:pt x="56" y="163"/>
                  <a:pt x="62" y="173"/>
                  <a:pt x="68" y="180"/>
                </a:cubicBezTo>
                <a:cubicBezTo>
                  <a:pt x="56" y="175"/>
                  <a:pt x="46" y="168"/>
                  <a:pt x="37" y="159"/>
                </a:cubicBezTo>
                <a:moveTo>
                  <a:pt x="131" y="180"/>
                </a:moveTo>
                <a:cubicBezTo>
                  <a:pt x="137" y="173"/>
                  <a:pt x="143" y="163"/>
                  <a:pt x="147" y="152"/>
                </a:cubicBezTo>
                <a:cubicBezTo>
                  <a:pt x="153" y="154"/>
                  <a:pt x="158" y="157"/>
                  <a:pt x="162" y="159"/>
                </a:cubicBezTo>
                <a:cubicBezTo>
                  <a:pt x="154" y="168"/>
                  <a:pt x="143" y="175"/>
                  <a:pt x="131" y="1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8" name="Freeform 27"/>
          <p:cNvSpPr>
            <a:spLocks noEditPoints="1"/>
          </p:cNvSpPr>
          <p:nvPr/>
        </p:nvSpPr>
        <p:spPr bwMode="auto">
          <a:xfrm>
            <a:off x="5909097" y="3229252"/>
            <a:ext cx="373808" cy="573852"/>
          </a:xfrm>
          <a:custGeom>
            <a:avLst/>
            <a:gdLst>
              <a:gd name="T0" fmla="*/ 78 w 108"/>
              <a:gd name="T1" fmla="*/ 143 h 166"/>
              <a:gd name="T2" fmla="*/ 33 w 108"/>
              <a:gd name="T3" fmla="*/ 147 h 166"/>
              <a:gd name="T4" fmla="*/ 29 w 108"/>
              <a:gd name="T5" fmla="*/ 143 h 166"/>
              <a:gd name="T6" fmla="*/ 74 w 108"/>
              <a:gd name="T7" fmla="*/ 139 h 166"/>
              <a:gd name="T8" fmla="*/ 74 w 108"/>
              <a:gd name="T9" fmla="*/ 150 h 166"/>
              <a:gd name="T10" fmla="*/ 29 w 108"/>
              <a:gd name="T11" fmla="*/ 154 h 166"/>
              <a:gd name="T12" fmla="*/ 33 w 108"/>
              <a:gd name="T13" fmla="*/ 160 h 166"/>
              <a:gd name="T14" fmla="*/ 38 w 108"/>
              <a:gd name="T15" fmla="*/ 162 h 166"/>
              <a:gd name="T16" fmla="*/ 66 w 108"/>
              <a:gd name="T17" fmla="*/ 166 h 166"/>
              <a:gd name="T18" fmla="*/ 70 w 108"/>
              <a:gd name="T19" fmla="*/ 160 h 166"/>
              <a:gd name="T20" fmla="*/ 78 w 108"/>
              <a:gd name="T21" fmla="*/ 156 h 166"/>
              <a:gd name="T22" fmla="*/ 74 w 108"/>
              <a:gd name="T23" fmla="*/ 150 h 166"/>
              <a:gd name="T24" fmla="*/ 33 w 108"/>
              <a:gd name="T25" fmla="*/ 127 h 166"/>
              <a:gd name="T26" fmla="*/ 29 w 108"/>
              <a:gd name="T27" fmla="*/ 132 h 166"/>
              <a:gd name="T28" fmla="*/ 74 w 108"/>
              <a:gd name="T29" fmla="*/ 136 h 166"/>
              <a:gd name="T30" fmla="*/ 78 w 108"/>
              <a:gd name="T31" fmla="*/ 131 h 166"/>
              <a:gd name="T32" fmla="*/ 108 w 108"/>
              <a:gd name="T33" fmla="*/ 53 h 166"/>
              <a:gd name="T34" fmla="*/ 76 w 108"/>
              <a:gd name="T35" fmla="*/ 123 h 166"/>
              <a:gd name="T36" fmla="*/ 15 w 108"/>
              <a:gd name="T37" fmla="*/ 90 h 166"/>
              <a:gd name="T38" fmla="*/ 54 w 108"/>
              <a:gd name="T39" fmla="*/ 0 h 166"/>
              <a:gd name="T40" fmla="*/ 54 w 108"/>
              <a:gd name="T41" fmla="*/ 0 h 166"/>
              <a:gd name="T42" fmla="*/ 61 w 108"/>
              <a:gd name="T43" fmla="*/ 115 h 166"/>
              <a:gd name="T44" fmla="*/ 67 w 108"/>
              <a:gd name="T45" fmla="*/ 73 h 166"/>
              <a:gd name="T46" fmla="*/ 63 w 108"/>
              <a:gd name="T47" fmla="*/ 77 h 166"/>
              <a:gd name="T48" fmla="*/ 54 w 108"/>
              <a:gd name="T49" fmla="*/ 69 h 166"/>
              <a:gd name="T50" fmla="*/ 45 w 108"/>
              <a:gd name="T51" fmla="*/ 76 h 166"/>
              <a:gd name="T52" fmla="*/ 39 w 108"/>
              <a:gd name="T53" fmla="*/ 73 h 166"/>
              <a:gd name="T54" fmla="*/ 61 w 108"/>
              <a:gd name="T55" fmla="*/ 115 h 166"/>
              <a:gd name="T56" fmla="*/ 54 w 108"/>
              <a:gd name="T57" fmla="*/ 8 h 166"/>
              <a:gd name="T58" fmla="*/ 54 w 108"/>
              <a:gd name="T59" fmla="*/ 8 h 166"/>
              <a:gd name="T60" fmla="*/ 20 w 108"/>
              <a:gd name="T61" fmla="*/ 85 h 166"/>
              <a:gd name="T62" fmla="*/ 21 w 108"/>
              <a:gd name="T63" fmla="*/ 85 h 166"/>
              <a:gd name="T64" fmla="*/ 34 w 108"/>
              <a:gd name="T65" fmla="*/ 115 h 166"/>
              <a:gd name="T66" fmla="*/ 35 w 108"/>
              <a:gd name="T67" fmla="*/ 73 h 166"/>
              <a:gd name="T68" fmla="*/ 31 w 108"/>
              <a:gd name="T69" fmla="*/ 72 h 166"/>
              <a:gd name="T70" fmla="*/ 35 w 108"/>
              <a:gd name="T71" fmla="*/ 71 h 166"/>
              <a:gd name="T72" fmla="*/ 36 w 108"/>
              <a:gd name="T73" fmla="*/ 67 h 166"/>
              <a:gd name="T74" fmla="*/ 39 w 108"/>
              <a:gd name="T75" fmla="*/ 71 h 166"/>
              <a:gd name="T76" fmla="*/ 42 w 108"/>
              <a:gd name="T77" fmla="*/ 71 h 166"/>
              <a:gd name="T78" fmla="*/ 53 w 108"/>
              <a:gd name="T79" fmla="*/ 67 h 166"/>
              <a:gd name="T80" fmla="*/ 63 w 108"/>
              <a:gd name="T81" fmla="*/ 74 h 166"/>
              <a:gd name="T82" fmla="*/ 67 w 108"/>
              <a:gd name="T83" fmla="*/ 71 h 166"/>
              <a:gd name="T84" fmla="*/ 69 w 108"/>
              <a:gd name="T85" fmla="*/ 69 h 166"/>
              <a:gd name="T86" fmla="*/ 73 w 108"/>
              <a:gd name="T87" fmla="*/ 69 h 166"/>
              <a:gd name="T88" fmla="*/ 75 w 108"/>
              <a:gd name="T89" fmla="*/ 71 h 166"/>
              <a:gd name="T90" fmla="*/ 75 w 108"/>
              <a:gd name="T91" fmla="*/ 73 h 166"/>
              <a:gd name="T92" fmla="*/ 65 w 108"/>
              <a:gd name="T93" fmla="*/ 115 h 166"/>
              <a:gd name="T94" fmla="*/ 73 w 108"/>
              <a:gd name="T95" fmla="*/ 115 h 166"/>
              <a:gd name="T96" fmla="*/ 87 w 108"/>
              <a:gd name="T97" fmla="*/ 85 h 166"/>
              <a:gd name="T98" fmla="*/ 100 w 108"/>
              <a:gd name="T99" fmla="*/ 5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 h="166">
                <a:moveTo>
                  <a:pt x="78" y="143"/>
                </a:moveTo>
                <a:cubicBezTo>
                  <a:pt x="78" y="143"/>
                  <a:pt x="78" y="143"/>
                  <a:pt x="78" y="143"/>
                </a:cubicBezTo>
                <a:cubicBezTo>
                  <a:pt x="78" y="145"/>
                  <a:pt x="76" y="147"/>
                  <a:pt x="74" y="147"/>
                </a:cubicBezTo>
                <a:cubicBezTo>
                  <a:pt x="33" y="147"/>
                  <a:pt x="33" y="147"/>
                  <a:pt x="33" y="147"/>
                </a:cubicBezTo>
                <a:cubicBezTo>
                  <a:pt x="31" y="147"/>
                  <a:pt x="29" y="145"/>
                  <a:pt x="29" y="143"/>
                </a:cubicBezTo>
                <a:cubicBezTo>
                  <a:pt x="29" y="143"/>
                  <a:pt x="29" y="143"/>
                  <a:pt x="29" y="143"/>
                </a:cubicBezTo>
                <a:cubicBezTo>
                  <a:pt x="29" y="141"/>
                  <a:pt x="31" y="139"/>
                  <a:pt x="33" y="139"/>
                </a:cubicBezTo>
                <a:cubicBezTo>
                  <a:pt x="74" y="139"/>
                  <a:pt x="74" y="139"/>
                  <a:pt x="74" y="139"/>
                </a:cubicBezTo>
                <a:cubicBezTo>
                  <a:pt x="76" y="139"/>
                  <a:pt x="78" y="141"/>
                  <a:pt x="78" y="143"/>
                </a:cubicBezTo>
                <a:moveTo>
                  <a:pt x="74" y="150"/>
                </a:moveTo>
                <a:cubicBezTo>
                  <a:pt x="33" y="150"/>
                  <a:pt x="33" y="150"/>
                  <a:pt x="33" y="150"/>
                </a:cubicBezTo>
                <a:cubicBezTo>
                  <a:pt x="31" y="150"/>
                  <a:pt x="29" y="152"/>
                  <a:pt x="29" y="154"/>
                </a:cubicBezTo>
                <a:cubicBezTo>
                  <a:pt x="29" y="156"/>
                  <a:pt x="29" y="156"/>
                  <a:pt x="29" y="156"/>
                </a:cubicBezTo>
                <a:cubicBezTo>
                  <a:pt x="29" y="159"/>
                  <a:pt x="31" y="160"/>
                  <a:pt x="33" y="160"/>
                </a:cubicBezTo>
                <a:cubicBezTo>
                  <a:pt x="38" y="160"/>
                  <a:pt x="38" y="160"/>
                  <a:pt x="38" y="160"/>
                </a:cubicBezTo>
                <a:cubicBezTo>
                  <a:pt x="38" y="162"/>
                  <a:pt x="38" y="162"/>
                  <a:pt x="38" y="162"/>
                </a:cubicBezTo>
                <a:cubicBezTo>
                  <a:pt x="38" y="164"/>
                  <a:pt x="39" y="166"/>
                  <a:pt x="42" y="166"/>
                </a:cubicBezTo>
                <a:cubicBezTo>
                  <a:pt x="66" y="166"/>
                  <a:pt x="66" y="166"/>
                  <a:pt x="66" y="166"/>
                </a:cubicBezTo>
                <a:cubicBezTo>
                  <a:pt x="68" y="166"/>
                  <a:pt x="70" y="164"/>
                  <a:pt x="70" y="162"/>
                </a:cubicBezTo>
                <a:cubicBezTo>
                  <a:pt x="70" y="160"/>
                  <a:pt x="70" y="160"/>
                  <a:pt x="70" y="160"/>
                </a:cubicBezTo>
                <a:cubicBezTo>
                  <a:pt x="74" y="160"/>
                  <a:pt x="74" y="160"/>
                  <a:pt x="74" y="160"/>
                </a:cubicBezTo>
                <a:cubicBezTo>
                  <a:pt x="76" y="160"/>
                  <a:pt x="78" y="159"/>
                  <a:pt x="78" y="156"/>
                </a:cubicBezTo>
                <a:cubicBezTo>
                  <a:pt x="78" y="154"/>
                  <a:pt x="78" y="154"/>
                  <a:pt x="78" y="154"/>
                </a:cubicBezTo>
                <a:cubicBezTo>
                  <a:pt x="78" y="152"/>
                  <a:pt x="76" y="150"/>
                  <a:pt x="74" y="150"/>
                </a:cubicBezTo>
                <a:moveTo>
                  <a:pt x="74" y="127"/>
                </a:moveTo>
                <a:cubicBezTo>
                  <a:pt x="33" y="127"/>
                  <a:pt x="33" y="127"/>
                  <a:pt x="33" y="127"/>
                </a:cubicBezTo>
                <a:cubicBezTo>
                  <a:pt x="31" y="127"/>
                  <a:pt x="29" y="129"/>
                  <a:pt x="29" y="131"/>
                </a:cubicBezTo>
                <a:cubicBezTo>
                  <a:pt x="29" y="132"/>
                  <a:pt x="29" y="132"/>
                  <a:pt x="29" y="132"/>
                </a:cubicBezTo>
                <a:cubicBezTo>
                  <a:pt x="29" y="134"/>
                  <a:pt x="31" y="136"/>
                  <a:pt x="33" y="136"/>
                </a:cubicBezTo>
                <a:cubicBezTo>
                  <a:pt x="74" y="136"/>
                  <a:pt x="74" y="136"/>
                  <a:pt x="74" y="136"/>
                </a:cubicBezTo>
                <a:cubicBezTo>
                  <a:pt x="76" y="136"/>
                  <a:pt x="78" y="134"/>
                  <a:pt x="78" y="132"/>
                </a:cubicBezTo>
                <a:cubicBezTo>
                  <a:pt x="78" y="131"/>
                  <a:pt x="78" y="131"/>
                  <a:pt x="78" y="131"/>
                </a:cubicBezTo>
                <a:cubicBezTo>
                  <a:pt x="78" y="129"/>
                  <a:pt x="76" y="127"/>
                  <a:pt x="74" y="127"/>
                </a:cubicBezTo>
                <a:moveTo>
                  <a:pt x="108" y="53"/>
                </a:moveTo>
                <a:cubicBezTo>
                  <a:pt x="108" y="68"/>
                  <a:pt x="102" y="81"/>
                  <a:pt x="93" y="90"/>
                </a:cubicBezTo>
                <a:cubicBezTo>
                  <a:pt x="75" y="111"/>
                  <a:pt x="86" y="123"/>
                  <a:pt x="76" y="123"/>
                </a:cubicBezTo>
                <a:cubicBezTo>
                  <a:pt x="32" y="123"/>
                  <a:pt x="32" y="123"/>
                  <a:pt x="32" y="123"/>
                </a:cubicBezTo>
                <a:cubicBezTo>
                  <a:pt x="22" y="123"/>
                  <a:pt x="32" y="111"/>
                  <a:pt x="15" y="90"/>
                </a:cubicBezTo>
                <a:cubicBezTo>
                  <a:pt x="6" y="81"/>
                  <a:pt x="0" y="68"/>
                  <a:pt x="0" y="53"/>
                </a:cubicBezTo>
                <a:cubicBezTo>
                  <a:pt x="0" y="24"/>
                  <a:pt x="24" y="0"/>
                  <a:pt x="54" y="0"/>
                </a:cubicBezTo>
                <a:cubicBezTo>
                  <a:pt x="54" y="0"/>
                  <a:pt x="54" y="0"/>
                  <a:pt x="54" y="0"/>
                </a:cubicBezTo>
                <a:cubicBezTo>
                  <a:pt x="54" y="0"/>
                  <a:pt x="54" y="0"/>
                  <a:pt x="54" y="0"/>
                </a:cubicBezTo>
                <a:cubicBezTo>
                  <a:pt x="84" y="0"/>
                  <a:pt x="108" y="24"/>
                  <a:pt x="108" y="53"/>
                </a:cubicBezTo>
                <a:moveTo>
                  <a:pt x="61" y="115"/>
                </a:moveTo>
                <a:cubicBezTo>
                  <a:pt x="68" y="73"/>
                  <a:pt x="68" y="73"/>
                  <a:pt x="68" y="73"/>
                </a:cubicBezTo>
                <a:cubicBezTo>
                  <a:pt x="67" y="73"/>
                  <a:pt x="67" y="73"/>
                  <a:pt x="67" y="73"/>
                </a:cubicBezTo>
                <a:cubicBezTo>
                  <a:pt x="63" y="76"/>
                  <a:pt x="63" y="76"/>
                  <a:pt x="63" y="76"/>
                </a:cubicBezTo>
                <a:cubicBezTo>
                  <a:pt x="63" y="76"/>
                  <a:pt x="63" y="77"/>
                  <a:pt x="63" y="77"/>
                </a:cubicBezTo>
                <a:cubicBezTo>
                  <a:pt x="62" y="77"/>
                  <a:pt x="62" y="76"/>
                  <a:pt x="62" y="76"/>
                </a:cubicBezTo>
                <a:cubicBezTo>
                  <a:pt x="54" y="69"/>
                  <a:pt x="54" y="69"/>
                  <a:pt x="54" y="69"/>
                </a:cubicBezTo>
                <a:cubicBezTo>
                  <a:pt x="46" y="76"/>
                  <a:pt x="46" y="76"/>
                  <a:pt x="46" y="76"/>
                </a:cubicBezTo>
                <a:cubicBezTo>
                  <a:pt x="46" y="77"/>
                  <a:pt x="45" y="77"/>
                  <a:pt x="45" y="76"/>
                </a:cubicBezTo>
                <a:cubicBezTo>
                  <a:pt x="41" y="73"/>
                  <a:pt x="41" y="73"/>
                  <a:pt x="41" y="73"/>
                </a:cubicBezTo>
                <a:cubicBezTo>
                  <a:pt x="39" y="73"/>
                  <a:pt x="39" y="73"/>
                  <a:pt x="39" y="73"/>
                </a:cubicBezTo>
                <a:cubicBezTo>
                  <a:pt x="47" y="115"/>
                  <a:pt x="47" y="115"/>
                  <a:pt x="47" y="115"/>
                </a:cubicBezTo>
                <a:lnTo>
                  <a:pt x="61" y="115"/>
                </a:lnTo>
                <a:close/>
                <a:moveTo>
                  <a:pt x="100" y="53"/>
                </a:moveTo>
                <a:cubicBezTo>
                  <a:pt x="100" y="28"/>
                  <a:pt x="79" y="8"/>
                  <a:pt x="54" y="8"/>
                </a:cubicBezTo>
                <a:cubicBezTo>
                  <a:pt x="54" y="0"/>
                  <a:pt x="54" y="0"/>
                  <a:pt x="54" y="0"/>
                </a:cubicBezTo>
                <a:cubicBezTo>
                  <a:pt x="54" y="8"/>
                  <a:pt x="54" y="8"/>
                  <a:pt x="54" y="8"/>
                </a:cubicBezTo>
                <a:cubicBezTo>
                  <a:pt x="29" y="8"/>
                  <a:pt x="8" y="28"/>
                  <a:pt x="8" y="53"/>
                </a:cubicBezTo>
                <a:cubicBezTo>
                  <a:pt x="8" y="65"/>
                  <a:pt x="12" y="76"/>
                  <a:pt x="20" y="85"/>
                </a:cubicBezTo>
                <a:cubicBezTo>
                  <a:pt x="21" y="85"/>
                  <a:pt x="21" y="85"/>
                  <a:pt x="21" y="85"/>
                </a:cubicBezTo>
                <a:cubicBezTo>
                  <a:pt x="21" y="85"/>
                  <a:pt x="21" y="85"/>
                  <a:pt x="21" y="85"/>
                </a:cubicBezTo>
                <a:cubicBezTo>
                  <a:pt x="32" y="98"/>
                  <a:pt x="34" y="109"/>
                  <a:pt x="34" y="115"/>
                </a:cubicBezTo>
                <a:cubicBezTo>
                  <a:pt x="34" y="115"/>
                  <a:pt x="34" y="115"/>
                  <a:pt x="34" y="115"/>
                </a:cubicBezTo>
                <a:cubicBezTo>
                  <a:pt x="43" y="115"/>
                  <a:pt x="43" y="115"/>
                  <a:pt x="43" y="115"/>
                </a:cubicBezTo>
                <a:cubicBezTo>
                  <a:pt x="35" y="73"/>
                  <a:pt x="35" y="73"/>
                  <a:pt x="35" y="73"/>
                </a:cubicBezTo>
                <a:cubicBezTo>
                  <a:pt x="32" y="73"/>
                  <a:pt x="32" y="73"/>
                  <a:pt x="32" y="73"/>
                </a:cubicBezTo>
                <a:cubicBezTo>
                  <a:pt x="32" y="73"/>
                  <a:pt x="31" y="72"/>
                  <a:pt x="31" y="72"/>
                </a:cubicBezTo>
                <a:cubicBezTo>
                  <a:pt x="31" y="71"/>
                  <a:pt x="32" y="71"/>
                  <a:pt x="32" y="71"/>
                </a:cubicBezTo>
                <a:cubicBezTo>
                  <a:pt x="35" y="71"/>
                  <a:pt x="35" y="71"/>
                  <a:pt x="35" y="71"/>
                </a:cubicBezTo>
                <a:cubicBezTo>
                  <a:pt x="35" y="69"/>
                  <a:pt x="35" y="69"/>
                  <a:pt x="35" y="69"/>
                </a:cubicBezTo>
                <a:cubicBezTo>
                  <a:pt x="35" y="68"/>
                  <a:pt x="35" y="67"/>
                  <a:pt x="36" y="67"/>
                </a:cubicBezTo>
                <a:cubicBezTo>
                  <a:pt x="37" y="67"/>
                  <a:pt x="39" y="68"/>
                  <a:pt x="39" y="69"/>
                </a:cubicBezTo>
                <a:cubicBezTo>
                  <a:pt x="39" y="71"/>
                  <a:pt x="39" y="71"/>
                  <a:pt x="39" y="71"/>
                </a:cubicBezTo>
                <a:cubicBezTo>
                  <a:pt x="41" y="71"/>
                  <a:pt x="41" y="71"/>
                  <a:pt x="41" y="71"/>
                </a:cubicBezTo>
                <a:cubicBezTo>
                  <a:pt x="42" y="71"/>
                  <a:pt x="42" y="71"/>
                  <a:pt x="42" y="71"/>
                </a:cubicBezTo>
                <a:cubicBezTo>
                  <a:pt x="46" y="74"/>
                  <a:pt x="46" y="74"/>
                  <a:pt x="46" y="74"/>
                </a:cubicBezTo>
                <a:cubicBezTo>
                  <a:pt x="53" y="67"/>
                  <a:pt x="53" y="67"/>
                  <a:pt x="53" y="67"/>
                </a:cubicBezTo>
                <a:cubicBezTo>
                  <a:pt x="54" y="66"/>
                  <a:pt x="54" y="66"/>
                  <a:pt x="55" y="67"/>
                </a:cubicBezTo>
                <a:cubicBezTo>
                  <a:pt x="63" y="74"/>
                  <a:pt x="63" y="74"/>
                  <a:pt x="63" y="74"/>
                </a:cubicBezTo>
                <a:cubicBezTo>
                  <a:pt x="66" y="71"/>
                  <a:pt x="66" y="71"/>
                  <a:pt x="66" y="71"/>
                </a:cubicBezTo>
                <a:cubicBezTo>
                  <a:pt x="66" y="71"/>
                  <a:pt x="67" y="71"/>
                  <a:pt x="67" y="71"/>
                </a:cubicBezTo>
                <a:cubicBezTo>
                  <a:pt x="69" y="71"/>
                  <a:pt x="69" y="71"/>
                  <a:pt x="69" y="71"/>
                </a:cubicBezTo>
                <a:cubicBezTo>
                  <a:pt x="69" y="69"/>
                  <a:pt x="69" y="69"/>
                  <a:pt x="69" y="69"/>
                </a:cubicBezTo>
                <a:cubicBezTo>
                  <a:pt x="69" y="68"/>
                  <a:pt x="70" y="67"/>
                  <a:pt x="71" y="67"/>
                </a:cubicBezTo>
                <a:cubicBezTo>
                  <a:pt x="72" y="67"/>
                  <a:pt x="73" y="68"/>
                  <a:pt x="73" y="69"/>
                </a:cubicBezTo>
                <a:cubicBezTo>
                  <a:pt x="73" y="71"/>
                  <a:pt x="73" y="71"/>
                  <a:pt x="73" y="71"/>
                </a:cubicBezTo>
                <a:cubicBezTo>
                  <a:pt x="75" y="71"/>
                  <a:pt x="75" y="71"/>
                  <a:pt x="75" y="71"/>
                </a:cubicBezTo>
                <a:cubicBezTo>
                  <a:pt x="76" y="71"/>
                  <a:pt x="76" y="71"/>
                  <a:pt x="76" y="72"/>
                </a:cubicBezTo>
                <a:cubicBezTo>
                  <a:pt x="76" y="72"/>
                  <a:pt x="76" y="73"/>
                  <a:pt x="75" y="73"/>
                </a:cubicBezTo>
                <a:cubicBezTo>
                  <a:pt x="72" y="73"/>
                  <a:pt x="72" y="73"/>
                  <a:pt x="72" y="73"/>
                </a:cubicBezTo>
                <a:cubicBezTo>
                  <a:pt x="65" y="115"/>
                  <a:pt x="65" y="115"/>
                  <a:pt x="65" y="115"/>
                </a:cubicBezTo>
                <a:cubicBezTo>
                  <a:pt x="73" y="115"/>
                  <a:pt x="73" y="115"/>
                  <a:pt x="73" y="115"/>
                </a:cubicBezTo>
                <a:cubicBezTo>
                  <a:pt x="73" y="115"/>
                  <a:pt x="73" y="115"/>
                  <a:pt x="73" y="115"/>
                </a:cubicBezTo>
                <a:cubicBezTo>
                  <a:pt x="74" y="109"/>
                  <a:pt x="76" y="98"/>
                  <a:pt x="87" y="85"/>
                </a:cubicBezTo>
                <a:cubicBezTo>
                  <a:pt x="87" y="85"/>
                  <a:pt x="87" y="85"/>
                  <a:pt x="87" y="85"/>
                </a:cubicBezTo>
                <a:cubicBezTo>
                  <a:pt x="87" y="85"/>
                  <a:pt x="87" y="85"/>
                  <a:pt x="87" y="85"/>
                </a:cubicBezTo>
                <a:cubicBezTo>
                  <a:pt x="95" y="76"/>
                  <a:pt x="100" y="65"/>
                  <a:pt x="100" y="5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9" name="Freeform 28"/>
          <p:cNvSpPr>
            <a:spLocks noEditPoints="1"/>
          </p:cNvSpPr>
          <p:nvPr/>
        </p:nvSpPr>
        <p:spPr bwMode="auto">
          <a:xfrm>
            <a:off x="7989872" y="3220624"/>
            <a:ext cx="624592" cy="591108"/>
          </a:xfrm>
          <a:custGeom>
            <a:avLst/>
            <a:gdLst>
              <a:gd name="T0" fmla="*/ 86 w 205"/>
              <a:gd name="T1" fmla="*/ 179 h 194"/>
              <a:gd name="T2" fmla="*/ 80 w 205"/>
              <a:gd name="T3" fmla="*/ 174 h 194"/>
              <a:gd name="T4" fmla="*/ 86 w 205"/>
              <a:gd name="T5" fmla="*/ 168 h 194"/>
              <a:gd name="T6" fmla="*/ 121 w 205"/>
              <a:gd name="T7" fmla="*/ 168 h 194"/>
              <a:gd name="T8" fmla="*/ 127 w 205"/>
              <a:gd name="T9" fmla="*/ 174 h 194"/>
              <a:gd name="T10" fmla="*/ 121 w 205"/>
              <a:gd name="T11" fmla="*/ 179 h 194"/>
              <a:gd name="T12" fmla="*/ 86 w 205"/>
              <a:gd name="T13" fmla="*/ 179 h 194"/>
              <a:gd name="T14" fmla="*/ 137 w 205"/>
              <a:gd name="T15" fmla="*/ 182 h 194"/>
              <a:gd name="T16" fmla="*/ 69 w 205"/>
              <a:gd name="T17" fmla="*/ 182 h 194"/>
              <a:gd name="T18" fmla="*/ 63 w 205"/>
              <a:gd name="T19" fmla="*/ 188 h 194"/>
              <a:gd name="T20" fmla="*/ 69 w 205"/>
              <a:gd name="T21" fmla="*/ 194 h 194"/>
              <a:gd name="T22" fmla="*/ 137 w 205"/>
              <a:gd name="T23" fmla="*/ 194 h 194"/>
              <a:gd name="T24" fmla="*/ 143 w 205"/>
              <a:gd name="T25" fmla="*/ 188 h 194"/>
              <a:gd name="T26" fmla="*/ 137 w 205"/>
              <a:gd name="T27" fmla="*/ 182 h 194"/>
              <a:gd name="T28" fmla="*/ 205 w 205"/>
              <a:gd name="T29" fmla="*/ 125 h 194"/>
              <a:gd name="T30" fmla="*/ 169 w 205"/>
              <a:gd name="T31" fmla="*/ 153 h 194"/>
              <a:gd name="T32" fmla="*/ 134 w 205"/>
              <a:gd name="T33" fmla="*/ 125 h 194"/>
              <a:gd name="T34" fmla="*/ 137 w 205"/>
              <a:gd name="T35" fmla="*/ 125 h 194"/>
              <a:gd name="T36" fmla="*/ 165 w 205"/>
              <a:gd name="T37" fmla="*/ 48 h 194"/>
              <a:gd name="T38" fmla="*/ 165 w 205"/>
              <a:gd name="T39" fmla="*/ 47 h 194"/>
              <a:gd name="T40" fmla="*/ 161 w 205"/>
              <a:gd name="T41" fmla="*/ 42 h 194"/>
              <a:gd name="T42" fmla="*/ 109 w 205"/>
              <a:gd name="T43" fmla="*/ 32 h 194"/>
              <a:gd name="T44" fmla="*/ 109 w 205"/>
              <a:gd name="T45" fmla="*/ 164 h 194"/>
              <a:gd name="T46" fmla="*/ 97 w 205"/>
              <a:gd name="T47" fmla="*/ 164 h 194"/>
              <a:gd name="T48" fmla="*/ 97 w 205"/>
              <a:gd name="T49" fmla="*/ 32 h 194"/>
              <a:gd name="T50" fmla="*/ 45 w 205"/>
              <a:gd name="T51" fmla="*/ 42 h 194"/>
              <a:gd name="T52" fmla="*/ 42 w 205"/>
              <a:gd name="T53" fmla="*/ 47 h 194"/>
              <a:gd name="T54" fmla="*/ 40 w 205"/>
              <a:gd name="T55" fmla="*/ 48 h 194"/>
              <a:gd name="T56" fmla="*/ 67 w 205"/>
              <a:gd name="T57" fmla="*/ 125 h 194"/>
              <a:gd name="T58" fmla="*/ 71 w 205"/>
              <a:gd name="T59" fmla="*/ 125 h 194"/>
              <a:gd name="T60" fmla="*/ 35 w 205"/>
              <a:gd name="T61" fmla="*/ 153 h 194"/>
              <a:gd name="T62" fmla="*/ 0 w 205"/>
              <a:gd name="T63" fmla="*/ 125 h 194"/>
              <a:gd name="T64" fmla="*/ 3 w 205"/>
              <a:gd name="T65" fmla="*/ 125 h 194"/>
              <a:gd name="T66" fmla="*/ 32 w 205"/>
              <a:gd name="T67" fmla="*/ 47 h 194"/>
              <a:gd name="T68" fmla="*/ 29 w 205"/>
              <a:gd name="T69" fmla="*/ 45 h 194"/>
              <a:gd name="T70" fmla="*/ 32 w 205"/>
              <a:gd name="T71" fmla="*/ 33 h 194"/>
              <a:gd name="T72" fmla="*/ 40 w 205"/>
              <a:gd name="T73" fmla="*/ 32 h 194"/>
              <a:gd name="T74" fmla="*/ 97 w 205"/>
              <a:gd name="T75" fmla="*/ 20 h 194"/>
              <a:gd name="T76" fmla="*/ 97 w 205"/>
              <a:gd name="T77" fmla="*/ 15 h 194"/>
              <a:gd name="T78" fmla="*/ 94 w 205"/>
              <a:gd name="T79" fmla="*/ 9 h 194"/>
              <a:gd name="T80" fmla="*/ 103 w 205"/>
              <a:gd name="T81" fmla="*/ 0 h 194"/>
              <a:gd name="T82" fmla="*/ 112 w 205"/>
              <a:gd name="T83" fmla="*/ 9 h 194"/>
              <a:gd name="T84" fmla="*/ 109 w 205"/>
              <a:gd name="T85" fmla="*/ 15 h 194"/>
              <a:gd name="T86" fmla="*/ 109 w 205"/>
              <a:gd name="T87" fmla="*/ 20 h 194"/>
              <a:gd name="T88" fmla="*/ 167 w 205"/>
              <a:gd name="T89" fmla="*/ 32 h 194"/>
              <a:gd name="T90" fmla="*/ 175 w 205"/>
              <a:gd name="T91" fmla="*/ 33 h 194"/>
              <a:gd name="T92" fmla="*/ 177 w 205"/>
              <a:gd name="T93" fmla="*/ 45 h 194"/>
              <a:gd name="T94" fmla="*/ 174 w 205"/>
              <a:gd name="T95" fmla="*/ 48 h 194"/>
              <a:gd name="T96" fmla="*/ 201 w 205"/>
              <a:gd name="T97" fmla="*/ 125 h 194"/>
              <a:gd name="T98" fmla="*/ 205 w 205"/>
              <a:gd name="T99" fmla="*/ 125 h 194"/>
              <a:gd name="T100" fmla="*/ 35 w 205"/>
              <a:gd name="T101" fmla="*/ 57 h 194"/>
              <a:gd name="T102" fmla="*/ 12 w 205"/>
              <a:gd name="T103" fmla="*/ 125 h 194"/>
              <a:gd name="T104" fmla="*/ 58 w 205"/>
              <a:gd name="T105" fmla="*/ 125 h 194"/>
              <a:gd name="T106" fmla="*/ 58 w 205"/>
              <a:gd name="T107" fmla="*/ 125 h 194"/>
              <a:gd name="T108" fmla="*/ 35 w 205"/>
              <a:gd name="T109" fmla="*/ 57 h 194"/>
              <a:gd name="T110" fmla="*/ 192 w 205"/>
              <a:gd name="T111" fmla="*/ 125 h 194"/>
              <a:gd name="T112" fmla="*/ 169 w 205"/>
              <a:gd name="T113" fmla="*/ 57 h 194"/>
              <a:gd name="T114" fmla="*/ 146 w 205"/>
              <a:gd name="T115" fmla="*/ 125 h 194"/>
              <a:gd name="T116" fmla="*/ 192 w 205"/>
              <a:gd name="T117" fmla="*/ 12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5" h="194">
                <a:moveTo>
                  <a:pt x="86" y="179"/>
                </a:moveTo>
                <a:cubicBezTo>
                  <a:pt x="82" y="179"/>
                  <a:pt x="80" y="177"/>
                  <a:pt x="80" y="174"/>
                </a:cubicBezTo>
                <a:cubicBezTo>
                  <a:pt x="80" y="170"/>
                  <a:pt x="82" y="168"/>
                  <a:pt x="86" y="168"/>
                </a:cubicBezTo>
                <a:cubicBezTo>
                  <a:pt x="121" y="168"/>
                  <a:pt x="121" y="168"/>
                  <a:pt x="121" y="168"/>
                </a:cubicBezTo>
                <a:cubicBezTo>
                  <a:pt x="124" y="168"/>
                  <a:pt x="127" y="170"/>
                  <a:pt x="127" y="174"/>
                </a:cubicBezTo>
                <a:cubicBezTo>
                  <a:pt x="127" y="177"/>
                  <a:pt x="124" y="179"/>
                  <a:pt x="121" y="179"/>
                </a:cubicBezTo>
                <a:lnTo>
                  <a:pt x="86" y="179"/>
                </a:lnTo>
                <a:close/>
                <a:moveTo>
                  <a:pt x="137" y="182"/>
                </a:moveTo>
                <a:cubicBezTo>
                  <a:pt x="69" y="182"/>
                  <a:pt x="69" y="182"/>
                  <a:pt x="69" y="182"/>
                </a:cubicBezTo>
                <a:cubicBezTo>
                  <a:pt x="66" y="182"/>
                  <a:pt x="63" y="185"/>
                  <a:pt x="63" y="188"/>
                </a:cubicBezTo>
                <a:cubicBezTo>
                  <a:pt x="63" y="191"/>
                  <a:pt x="66" y="194"/>
                  <a:pt x="69" y="194"/>
                </a:cubicBezTo>
                <a:cubicBezTo>
                  <a:pt x="137" y="194"/>
                  <a:pt x="137" y="194"/>
                  <a:pt x="137" y="194"/>
                </a:cubicBezTo>
                <a:cubicBezTo>
                  <a:pt x="141" y="194"/>
                  <a:pt x="143" y="191"/>
                  <a:pt x="143" y="188"/>
                </a:cubicBezTo>
                <a:cubicBezTo>
                  <a:pt x="143" y="185"/>
                  <a:pt x="141" y="182"/>
                  <a:pt x="137" y="182"/>
                </a:cubicBezTo>
                <a:close/>
                <a:moveTo>
                  <a:pt x="205" y="125"/>
                </a:moveTo>
                <a:cubicBezTo>
                  <a:pt x="205" y="140"/>
                  <a:pt x="189" y="153"/>
                  <a:pt x="169" y="153"/>
                </a:cubicBezTo>
                <a:cubicBezTo>
                  <a:pt x="150" y="153"/>
                  <a:pt x="134" y="140"/>
                  <a:pt x="134" y="125"/>
                </a:cubicBezTo>
                <a:cubicBezTo>
                  <a:pt x="137" y="125"/>
                  <a:pt x="137" y="125"/>
                  <a:pt x="137" y="125"/>
                </a:cubicBezTo>
                <a:cubicBezTo>
                  <a:pt x="165" y="48"/>
                  <a:pt x="165" y="48"/>
                  <a:pt x="165" y="48"/>
                </a:cubicBezTo>
                <a:cubicBezTo>
                  <a:pt x="165" y="48"/>
                  <a:pt x="165" y="47"/>
                  <a:pt x="165" y="47"/>
                </a:cubicBezTo>
                <a:cubicBezTo>
                  <a:pt x="163" y="46"/>
                  <a:pt x="162" y="44"/>
                  <a:pt x="161" y="42"/>
                </a:cubicBezTo>
                <a:cubicBezTo>
                  <a:pt x="148" y="36"/>
                  <a:pt x="129" y="33"/>
                  <a:pt x="109" y="32"/>
                </a:cubicBezTo>
                <a:cubicBezTo>
                  <a:pt x="109" y="164"/>
                  <a:pt x="109" y="164"/>
                  <a:pt x="109" y="164"/>
                </a:cubicBezTo>
                <a:cubicBezTo>
                  <a:pt x="97" y="164"/>
                  <a:pt x="97" y="164"/>
                  <a:pt x="97" y="164"/>
                </a:cubicBezTo>
                <a:cubicBezTo>
                  <a:pt x="97" y="32"/>
                  <a:pt x="97" y="32"/>
                  <a:pt x="97" y="32"/>
                </a:cubicBezTo>
                <a:cubicBezTo>
                  <a:pt x="77" y="33"/>
                  <a:pt x="58" y="36"/>
                  <a:pt x="45" y="42"/>
                </a:cubicBezTo>
                <a:cubicBezTo>
                  <a:pt x="45" y="44"/>
                  <a:pt x="44" y="46"/>
                  <a:pt x="42" y="47"/>
                </a:cubicBezTo>
                <a:cubicBezTo>
                  <a:pt x="41" y="48"/>
                  <a:pt x="40" y="48"/>
                  <a:pt x="40" y="48"/>
                </a:cubicBezTo>
                <a:cubicBezTo>
                  <a:pt x="67" y="125"/>
                  <a:pt x="67" y="125"/>
                  <a:pt x="67" y="125"/>
                </a:cubicBezTo>
                <a:cubicBezTo>
                  <a:pt x="71" y="125"/>
                  <a:pt x="71" y="125"/>
                  <a:pt x="71" y="125"/>
                </a:cubicBezTo>
                <a:cubicBezTo>
                  <a:pt x="71" y="140"/>
                  <a:pt x="55" y="153"/>
                  <a:pt x="35" y="153"/>
                </a:cubicBezTo>
                <a:cubicBezTo>
                  <a:pt x="16" y="153"/>
                  <a:pt x="0" y="140"/>
                  <a:pt x="0" y="125"/>
                </a:cubicBezTo>
                <a:cubicBezTo>
                  <a:pt x="3" y="125"/>
                  <a:pt x="3" y="125"/>
                  <a:pt x="3" y="125"/>
                </a:cubicBezTo>
                <a:cubicBezTo>
                  <a:pt x="32" y="47"/>
                  <a:pt x="32" y="47"/>
                  <a:pt x="32" y="47"/>
                </a:cubicBezTo>
                <a:cubicBezTo>
                  <a:pt x="31" y="47"/>
                  <a:pt x="30" y="46"/>
                  <a:pt x="29" y="45"/>
                </a:cubicBezTo>
                <a:cubicBezTo>
                  <a:pt x="27" y="41"/>
                  <a:pt x="28" y="35"/>
                  <a:pt x="32" y="33"/>
                </a:cubicBezTo>
                <a:cubicBezTo>
                  <a:pt x="34" y="31"/>
                  <a:pt x="37" y="31"/>
                  <a:pt x="40" y="32"/>
                </a:cubicBezTo>
                <a:cubicBezTo>
                  <a:pt x="54" y="25"/>
                  <a:pt x="75" y="21"/>
                  <a:pt x="97" y="20"/>
                </a:cubicBezTo>
                <a:cubicBezTo>
                  <a:pt x="97" y="15"/>
                  <a:pt x="97" y="15"/>
                  <a:pt x="97" y="15"/>
                </a:cubicBezTo>
                <a:cubicBezTo>
                  <a:pt x="95" y="14"/>
                  <a:pt x="94" y="11"/>
                  <a:pt x="94" y="9"/>
                </a:cubicBezTo>
                <a:cubicBezTo>
                  <a:pt x="94" y="4"/>
                  <a:pt x="98" y="0"/>
                  <a:pt x="103" y="0"/>
                </a:cubicBezTo>
                <a:cubicBezTo>
                  <a:pt x="108" y="0"/>
                  <a:pt x="112" y="4"/>
                  <a:pt x="112" y="9"/>
                </a:cubicBezTo>
                <a:cubicBezTo>
                  <a:pt x="112" y="11"/>
                  <a:pt x="111" y="14"/>
                  <a:pt x="109" y="15"/>
                </a:cubicBezTo>
                <a:cubicBezTo>
                  <a:pt x="109" y="20"/>
                  <a:pt x="109" y="20"/>
                  <a:pt x="109" y="20"/>
                </a:cubicBezTo>
                <a:cubicBezTo>
                  <a:pt x="131" y="21"/>
                  <a:pt x="152" y="25"/>
                  <a:pt x="167" y="32"/>
                </a:cubicBezTo>
                <a:cubicBezTo>
                  <a:pt x="169" y="31"/>
                  <a:pt x="172" y="31"/>
                  <a:pt x="175" y="33"/>
                </a:cubicBezTo>
                <a:cubicBezTo>
                  <a:pt x="179" y="35"/>
                  <a:pt x="180" y="41"/>
                  <a:pt x="177" y="45"/>
                </a:cubicBezTo>
                <a:cubicBezTo>
                  <a:pt x="176" y="46"/>
                  <a:pt x="175" y="47"/>
                  <a:pt x="174" y="48"/>
                </a:cubicBezTo>
                <a:cubicBezTo>
                  <a:pt x="201" y="125"/>
                  <a:pt x="201" y="125"/>
                  <a:pt x="201" y="125"/>
                </a:cubicBezTo>
                <a:lnTo>
                  <a:pt x="205" y="125"/>
                </a:lnTo>
                <a:close/>
                <a:moveTo>
                  <a:pt x="35" y="57"/>
                </a:moveTo>
                <a:cubicBezTo>
                  <a:pt x="12" y="125"/>
                  <a:pt x="12" y="125"/>
                  <a:pt x="12" y="125"/>
                </a:cubicBezTo>
                <a:cubicBezTo>
                  <a:pt x="58" y="125"/>
                  <a:pt x="58" y="125"/>
                  <a:pt x="58" y="125"/>
                </a:cubicBezTo>
                <a:cubicBezTo>
                  <a:pt x="58" y="125"/>
                  <a:pt x="58" y="125"/>
                  <a:pt x="58" y="125"/>
                </a:cubicBezTo>
                <a:lnTo>
                  <a:pt x="35" y="57"/>
                </a:lnTo>
                <a:close/>
                <a:moveTo>
                  <a:pt x="192" y="125"/>
                </a:moveTo>
                <a:cubicBezTo>
                  <a:pt x="169" y="57"/>
                  <a:pt x="169" y="57"/>
                  <a:pt x="169" y="57"/>
                </a:cubicBezTo>
                <a:cubicBezTo>
                  <a:pt x="146" y="125"/>
                  <a:pt x="146" y="125"/>
                  <a:pt x="146" y="125"/>
                </a:cubicBezTo>
                <a:cubicBezTo>
                  <a:pt x="192" y="125"/>
                  <a:pt x="192" y="125"/>
                  <a:pt x="192" y="1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30" name="Freeform 29"/>
          <p:cNvSpPr>
            <a:spLocks/>
          </p:cNvSpPr>
          <p:nvPr/>
        </p:nvSpPr>
        <p:spPr bwMode="auto">
          <a:xfrm>
            <a:off x="10230901" y="3265027"/>
            <a:ext cx="554872" cy="502304"/>
          </a:xfrm>
          <a:custGeom>
            <a:avLst/>
            <a:gdLst>
              <a:gd name="T0" fmla="*/ 161 w 161"/>
              <a:gd name="T1" fmla="*/ 27 h 145"/>
              <a:gd name="T2" fmla="*/ 139 w 161"/>
              <a:gd name="T3" fmla="*/ 49 h 145"/>
              <a:gd name="T4" fmla="*/ 123 w 161"/>
              <a:gd name="T5" fmla="*/ 42 h 145"/>
              <a:gd name="T6" fmla="*/ 93 w 161"/>
              <a:gd name="T7" fmla="*/ 62 h 145"/>
              <a:gd name="T8" fmla="*/ 94 w 161"/>
              <a:gd name="T9" fmla="*/ 68 h 145"/>
              <a:gd name="T10" fmla="*/ 92 w 161"/>
              <a:gd name="T11" fmla="*/ 75 h 145"/>
              <a:gd name="T12" fmla="*/ 123 w 161"/>
              <a:gd name="T13" fmla="*/ 106 h 145"/>
              <a:gd name="T14" fmla="*/ 132 w 161"/>
              <a:gd name="T15" fmla="*/ 103 h 145"/>
              <a:gd name="T16" fmla="*/ 149 w 161"/>
              <a:gd name="T17" fmla="*/ 120 h 145"/>
              <a:gd name="T18" fmla="*/ 132 w 161"/>
              <a:gd name="T19" fmla="*/ 136 h 145"/>
              <a:gd name="T20" fmla="*/ 116 w 161"/>
              <a:gd name="T21" fmla="*/ 120 h 145"/>
              <a:gd name="T22" fmla="*/ 119 w 161"/>
              <a:gd name="T23" fmla="*/ 110 h 145"/>
              <a:gd name="T24" fmla="*/ 88 w 161"/>
              <a:gd name="T25" fmla="*/ 79 h 145"/>
              <a:gd name="T26" fmla="*/ 80 w 161"/>
              <a:gd name="T27" fmla="*/ 81 h 145"/>
              <a:gd name="T28" fmla="*/ 75 w 161"/>
              <a:gd name="T29" fmla="*/ 81 h 145"/>
              <a:gd name="T30" fmla="*/ 52 w 161"/>
              <a:gd name="T31" fmla="*/ 115 h 145"/>
              <a:gd name="T32" fmla="*/ 58 w 161"/>
              <a:gd name="T33" fmla="*/ 127 h 145"/>
              <a:gd name="T34" fmla="*/ 41 w 161"/>
              <a:gd name="T35" fmla="*/ 145 h 145"/>
              <a:gd name="T36" fmla="*/ 24 w 161"/>
              <a:gd name="T37" fmla="*/ 127 h 145"/>
              <a:gd name="T38" fmla="*/ 41 w 161"/>
              <a:gd name="T39" fmla="*/ 110 h 145"/>
              <a:gd name="T40" fmla="*/ 48 w 161"/>
              <a:gd name="T41" fmla="*/ 112 h 145"/>
              <a:gd name="T42" fmla="*/ 71 w 161"/>
              <a:gd name="T43" fmla="*/ 78 h 145"/>
              <a:gd name="T44" fmla="*/ 67 w 161"/>
              <a:gd name="T45" fmla="*/ 72 h 145"/>
              <a:gd name="T46" fmla="*/ 30 w 161"/>
              <a:gd name="T47" fmla="*/ 76 h 145"/>
              <a:gd name="T48" fmla="*/ 16 w 161"/>
              <a:gd name="T49" fmla="*/ 90 h 145"/>
              <a:gd name="T50" fmla="*/ 0 w 161"/>
              <a:gd name="T51" fmla="*/ 75 h 145"/>
              <a:gd name="T52" fmla="*/ 16 w 161"/>
              <a:gd name="T53" fmla="*/ 60 h 145"/>
              <a:gd name="T54" fmla="*/ 30 w 161"/>
              <a:gd name="T55" fmla="*/ 71 h 145"/>
              <a:gd name="T56" fmla="*/ 67 w 161"/>
              <a:gd name="T57" fmla="*/ 66 h 145"/>
              <a:gd name="T58" fmla="*/ 72 w 161"/>
              <a:gd name="T59" fmla="*/ 58 h 145"/>
              <a:gd name="T60" fmla="*/ 54 w 161"/>
              <a:gd name="T61" fmla="*/ 26 h 145"/>
              <a:gd name="T62" fmla="*/ 49 w 161"/>
              <a:gd name="T63" fmla="*/ 27 h 145"/>
              <a:gd name="T64" fmla="*/ 36 w 161"/>
              <a:gd name="T65" fmla="*/ 13 h 145"/>
              <a:gd name="T66" fmla="*/ 49 w 161"/>
              <a:gd name="T67" fmla="*/ 0 h 145"/>
              <a:gd name="T68" fmla="*/ 63 w 161"/>
              <a:gd name="T69" fmla="*/ 13 h 145"/>
              <a:gd name="T70" fmla="*/ 58 w 161"/>
              <a:gd name="T71" fmla="*/ 23 h 145"/>
              <a:gd name="T72" fmla="*/ 76 w 161"/>
              <a:gd name="T73" fmla="*/ 55 h 145"/>
              <a:gd name="T74" fmla="*/ 80 w 161"/>
              <a:gd name="T75" fmla="*/ 55 h 145"/>
              <a:gd name="T76" fmla="*/ 90 w 161"/>
              <a:gd name="T77" fmla="*/ 58 h 145"/>
              <a:gd name="T78" fmla="*/ 120 w 161"/>
              <a:gd name="T79" fmla="*/ 37 h 145"/>
              <a:gd name="T80" fmla="*/ 117 w 161"/>
              <a:gd name="T81" fmla="*/ 27 h 145"/>
              <a:gd name="T82" fmla="*/ 139 w 161"/>
              <a:gd name="T83" fmla="*/ 4 h 145"/>
              <a:gd name="T84" fmla="*/ 161 w 161"/>
              <a:gd name="T85" fmla="*/ 2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 h="145">
                <a:moveTo>
                  <a:pt x="161" y="27"/>
                </a:moveTo>
                <a:cubicBezTo>
                  <a:pt x="161" y="39"/>
                  <a:pt x="151" y="49"/>
                  <a:pt x="139" y="49"/>
                </a:cubicBezTo>
                <a:cubicBezTo>
                  <a:pt x="133" y="49"/>
                  <a:pt x="127" y="46"/>
                  <a:pt x="123" y="42"/>
                </a:cubicBezTo>
                <a:cubicBezTo>
                  <a:pt x="123" y="42"/>
                  <a:pt x="123" y="42"/>
                  <a:pt x="93" y="62"/>
                </a:cubicBezTo>
                <a:cubicBezTo>
                  <a:pt x="93" y="64"/>
                  <a:pt x="94" y="66"/>
                  <a:pt x="94" y="68"/>
                </a:cubicBezTo>
                <a:cubicBezTo>
                  <a:pt x="94" y="71"/>
                  <a:pt x="93" y="73"/>
                  <a:pt x="92" y="75"/>
                </a:cubicBezTo>
                <a:cubicBezTo>
                  <a:pt x="92" y="75"/>
                  <a:pt x="92" y="75"/>
                  <a:pt x="123" y="106"/>
                </a:cubicBezTo>
                <a:cubicBezTo>
                  <a:pt x="125" y="104"/>
                  <a:pt x="129" y="103"/>
                  <a:pt x="132" y="103"/>
                </a:cubicBezTo>
                <a:cubicBezTo>
                  <a:pt x="141" y="103"/>
                  <a:pt x="149" y="110"/>
                  <a:pt x="149" y="120"/>
                </a:cubicBezTo>
                <a:cubicBezTo>
                  <a:pt x="149" y="129"/>
                  <a:pt x="141" y="136"/>
                  <a:pt x="132" y="136"/>
                </a:cubicBezTo>
                <a:cubicBezTo>
                  <a:pt x="123" y="136"/>
                  <a:pt x="116" y="129"/>
                  <a:pt x="116" y="120"/>
                </a:cubicBezTo>
                <a:cubicBezTo>
                  <a:pt x="116" y="116"/>
                  <a:pt x="117" y="113"/>
                  <a:pt x="119" y="110"/>
                </a:cubicBezTo>
                <a:cubicBezTo>
                  <a:pt x="119" y="110"/>
                  <a:pt x="119" y="110"/>
                  <a:pt x="88" y="79"/>
                </a:cubicBezTo>
                <a:cubicBezTo>
                  <a:pt x="86" y="81"/>
                  <a:pt x="83" y="81"/>
                  <a:pt x="80" y="81"/>
                </a:cubicBezTo>
                <a:cubicBezTo>
                  <a:pt x="79" y="81"/>
                  <a:pt x="77" y="81"/>
                  <a:pt x="75" y="81"/>
                </a:cubicBezTo>
                <a:cubicBezTo>
                  <a:pt x="75" y="81"/>
                  <a:pt x="75" y="81"/>
                  <a:pt x="52" y="115"/>
                </a:cubicBezTo>
                <a:cubicBezTo>
                  <a:pt x="56" y="118"/>
                  <a:pt x="58" y="123"/>
                  <a:pt x="58" y="127"/>
                </a:cubicBezTo>
                <a:cubicBezTo>
                  <a:pt x="58" y="137"/>
                  <a:pt x="50" y="145"/>
                  <a:pt x="41" y="145"/>
                </a:cubicBezTo>
                <a:cubicBezTo>
                  <a:pt x="31" y="145"/>
                  <a:pt x="24" y="137"/>
                  <a:pt x="24" y="127"/>
                </a:cubicBezTo>
                <a:cubicBezTo>
                  <a:pt x="24" y="118"/>
                  <a:pt x="31" y="110"/>
                  <a:pt x="41" y="110"/>
                </a:cubicBezTo>
                <a:cubicBezTo>
                  <a:pt x="43" y="110"/>
                  <a:pt x="46" y="111"/>
                  <a:pt x="48" y="112"/>
                </a:cubicBezTo>
                <a:cubicBezTo>
                  <a:pt x="48" y="112"/>
                  <a:pt x="48" y="112"/>
                  <a:pt x="71" y="78"/>
                </a:cubicBezTo>
                <a:cubicBezTo>
                  <a:pt x="69" y="76"/>
                  <a:pt x="68" y="74"/>
                  <a:pt x="67" y="72"/>
                </a:cubicBezTo>
                <a:cubicBezTo>
                  <a:pt x="67" y="72"/>
                  <a:pt x="67" y="72"/>
                  <a:pt x="30" y="76"/>
                </a:cubicBezTo>
                <a:cubicBezTo>
                  <a:pt x="30" y="84"/>
                  <a:pt x="23" y="90"/>
                  <a:pt x="16" y="90"/>
                </a:cubicBezTo>
                <a:cubicBezTo>
                  <a:pt x="7" y="90"/>
                  <a:pt x="0" y="83"/>
                  <a:pt x="0" y="75"/>
                </a:cubicBezTo>
                <a:cubicBezTo>
                  <a:pt x="0" y="66"/>
                  <a:pt x="7" y="60"/>
                  <a:pt x="16" y="60"/>
                </a:cubicBezTo>
                <a:cubicBezTo>
                  <a:pt x="22" y="60"/>
                  <a:pt x="28" y="64"/>
                  <a:pt x="30" y="71"/>
                </a:cubicBezTo>
                <a:cubicBezTo>
                  <a:pt x="30" y="71"/>
                  <a:pt x="30" y="71"/>
                  <a:pt x="67" y="66"/>
                </a:cubicBezTo>
                <a:cubicBezTo>
                  <a:pt x="67" y="63"/>
                  <a:pt x="69" y="60"/>
                  <a:pt x="72" y="58"/>
                </a:cubicBezTo>
                <a:cubicBezTo>
                  <a:pt x="72" y="58"/>
                  <a:pt x="72" y="58"/>
                  <a:pt x="54" y="26"/>
                </a:cubicBezTo>
                <a:cubicBezTo>
                  <a:pt x="52" y="26"/>
                  <a:pt x="51" y="27"/>
                  <a:pt x="49" y="27"/>
                </a:cubicBezTo>
                <a:cubicBezTo>
                  <a:pt x="42" y="27"/>
                  <a:pt x="36" y="20"/>
                  <a:pt x="36" y="13"/>
                </a:cubicBezTo>
                <a:cubicBezTo>
                  <a:pt x="36" y="5"/>
                  <a:pt x="42" y="0"/>
                  <a:pt x="49" y="0"/>
                </a:cubicBezTo>
                <a:cubicBezTo>
                  <a:pt x="57" y="0"/>
                  <a:pt x="63" y="5"/>
                  <a:pt x="63" y="13"/>
                </a:cubicBezTo>
                <a:cubicBezTo>
                  <a:pt x="63" y="17"/>
                  <a:pt x="61" y="21"/>
                  <a:pt x="58" y="23"/>
                </a:cubicBezTo>
                <a:cubicBezTo>
                  <a:pt x="58" y="23"/>
                  <a:pt x="58" y="23"/>
                  <a:pt x="76" y="55"/>
                </a:cubicBezTo>
                <a:cubicBezTo>
                  <a:pt x="77" y="55"/>
                  <a:pt x="79" y="55"/>
                  <a:pt x="80" y="55"/>
                </a:cubicBezTo>
                <a:cubicBezTo>
                  <a:pt x="84" y="55"/>
                  <a:pt x="87" y="56"/>
                  <a:pt x="90" y="58"/>
                </a:cubicBezTo>
                <a:cubicBezTo>
                  <a:pt x="90" y="58"/>
                  <a:pt x="90" y="58"/>
                  <a:pt x="120" y="37"/>
                </a:cubicBezTo>
                <a:cubicBezTo>
                  <a:pt x="118" y="34"/>
                  <a:pt x="117" y="30"/>
                  <a:pt x="117" y="27"/>
                </a:cubicBezTo>
                <a:cubicBezTo>
                  <a:pt x="117" y="14"/>
                  <a:pt x="127" y="4"/>
                  <a:pt x="139" y="4"/>
                </a:cubicBezTo>
                <a:cubicBezTo>
                  <a:pt x="151" y="4"/>
                  <a:pt x="161" y="14"/>
                  <a:pt x="161"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31" name="Freeform 30"/>
          <p:cNvSpPr>
            <a:spLocks noEditPoints="1"/>
          </p:cNvSpPr>
          <p:nvPr/>
        </p:nvSpPr>
        <p:spPr bwMode="auto">
          <a:xfrm>
            <a:off x="1399057" y="3229639"/>
            <a:ext cx="569215" cy="573079"/>
          </a:xfrm>
          <a:custGeom>
            <a:avLst/>
            <a:gdLst>
              <a:gd name="T0" fmla="*/ 16 w 187"/>
              <a:gd name="T1" fmla="*/ 26 h 188"/>
              <a:gd name="T2" fmla="*/ 81 w 187"/>
              <a:gd name="T3" fmla="*/ 91 h 188"/>
              <a:gd name="T4" fmla="*/ 81 w 187"/>
              <a:gd name="T5" fmla="*/ 16 h 188"/>
              <a:gd name="T6" fmla="*/ 26 w 187"/>
              <a:gd name="T7" fmla="*/ 87 h 188"/>
              <a:gd name="T8" fmla="*/ 26 w 187"/>
              <a:gd name="T9" fmla="*/ 20 h 188"/>
              <a:gd name="T10" fmla="*/ 86 w 187"/>
              <a:gd name="T11" fmla="*/ 81 h 188"/>
              <a:gd name="T12" fmla="*/ 97 w 187"/>
              <a:gd name="T13" fmla="*/ 26 h 188"/>
              <a:gd name="T14" fmla="*/ 162 w 187"/>
              <a:gd name="T15" fmla="*/ 91 h 188"/>
              <a:gd name="T16" fmla="*/ 162 w 187"/>
              <a:gd name="T17" fmla="*/ 16 h 188"/>
              <a:gd name="T18" fmla="*/ 107 w 187"/>
              <a:gd name="T19" fmla="*/ 87 h 188"/>
              <a:gd name="T20" fmla="*/ 107 w 187"/>
              <a:gd name="T21" fmla="*/ 20 h 188"/>
              <a:gd name="T22" fmla="*/ 167 w 187"/>
              <a:gd name="T23" fmla="*/ 81 h 188"/>
              <a:gd name="T24" fmla="*/ 16 w 187"/>
              <a:gd name="T25" fmla="*/ 107 h 188"/>
              <a:gd name="T26" fmla="*/ 81 w 187"/>
              <a:gd name="T27" fmla="*/ 171 h 188"/>
              <a:gd name="T28" fmla="*/ 81 w 187"/>
              <a:gd name="T29" fmla="*/ 97 h 188"/>
              <a:gd name="T30" fmla="*/ 26 w 187"/>
              <a:gd name="T31" fmla="*/ 167 h 188"/>
              <a:gd name="T32" fmla="*/ 26 w 187"/>
              <a:gd name="T33" fmla="*/ 101 h 188"/>
              <a:gd name="T34" fmla="*/ 86 w 187"/>
              <a:gd name="T35" fmla="*/ 162 h 188"/>
              <a:gd name="T36" fmla="*/ 97 w 187"/>
              <a:gd name="T37" fmla="*/ 107 h 188"/>
              <a:gd name="T38" fmla="*/ 162 w 187"/>
              <a:gd name="T39" fmla="*/ 171 h 188"/>
              <a:gd name="T40" fmla="*/ 162 w 187"/>
              <a:gd name="T41" fmla="*/ 97 h 188"/>
              <a:gd name="T42" fmla="*/ 107 w 187"/>
              <a:gd name="T43" fmla="*/ 167 h 188"/>
              <a:gd name="T44" fmla="*/ 107 w 187"/>
              <a:gd name="T45" fmla="*/ 101 h 188"/>
              <a:gd name="T46" fmla="*/ 167 w 187"/>
              <a:gd name="T47" fmla="*/ 162 h 188"/>
              <a:gd name="T48" fmla="*/ 0 w 187"/>
              <a:gd name="T49" fmla="*/ 23 h 188"/>
              <a:gd name="T50" fmla="*/ 164 w 187"/>
              <a:gd name="T51" fmla="*/ 188 h 188"/>
              <a:gd name="T52" fmla="*/ 164 w 187"/>
              <a:gd name="T53" fmla="*/ 0 h 188"/>
              <a:gd name="T54" fmla="*/ 24 w 187"/>
              <a:gd name="T55" fmla="*/ 180 h 188"/>
              <a:gd name="T56" fmla="*/ 24 w 187"/>
              <a:gd name="T57" fmla="*/ 8 h 188"/>
              <a:gd name="T58" fmla="*/ 179 w 187"/>
              <a:gd name="T59" fmla="*/ 165 h 188"/>
              <a:gd name="T60" fmla="*/ 57 w 187"/>
              <a:gd name="T61" fmla="*/ 57 h 188"/>
              <a:gd name="T62" fmla="*/ 49 w 187"/>
              <a:gd name="T63" fmla="*/ 71 h 188"/>
              <a:gd name="T64" fmla="*/ 31 w 187"/>
              <a:gd name="T65" fmla="*/ 53 h 188"/>
              <a:gd name="T66" fmla="*/ 49 w 187"/>
              <a:gd name="T67" fmla="*/ 35 h 188"/>
              <a:gd name="T68" fmla="*/ 57 w 187"/>
              <a:gd name="T69" fmla="*/ 49 h 188"/>
              <a:gd name="T70" fmla="*/ 156 w 187"/>
              <a:gd name="T71" fmla="*/ 127 h 188"/>
              <a:gd name="T72" fmla="*/ 112 w 187"/>
              <a:gd name="T73" fmla="*/ 127 h 188"/>
              <a:gd name="T74" fmla="*/ 156 w 187"/>
              <a:gd name="T75" fmla="*/ 127 h 188"/>
              <a:gd name="T76" fmla="*/ 116 w 187"/>
              <a:gd name="T77" fmla="*/ 58 h 188"/>
              <a:gd name="T78" fmla="*/ 152 w 187"/>
              <a:gd name="T79" fmla="*/ 50 h 188"/>
              <a:gd name="T80" fmla="*/ 152 w 187"/>
              <a:gd name="T81" fmla="*/ 145 h 188"/>
              <a:gd name="T82" fmla="*/ 116 w 187"/>
              <a:gd name="T83" fmla="*/ 137 h 188"/>
              <a:gd name="T84" fmla="*/ 69 w 187"/>
              <a:gd name="T85" fmla="*/ 124 h 188"/>
              <a:gd name="T86" fmla="*/ 69 w 187"/>
              <a:gd name="T87" fmla="*/ 150 h 188"/>
              <a:gd name="T88" fmla="*/ 53 w 187"/>
              <a:gd name="T89" fmla="*/ 140 h 188"/>
              <a:gd name="T90" fmla="*/ 38 w 187"/>
              <a:gd name="T91" fmla="*/ 150 h 188"/>
              <a:gd name="T92" fmla="*/ 38 w 187"/>
              <a:gd name="T93" fmla="*/ 124 h 188"/>
              <a:gd name="T94" fmla="*/ 53 w 187"/>
              <a:gd name="T95" fmla="*/ 128 h 188"/>
              <a:gd name="T96" fmla="*/ 69 w 187"/>
              <a:gd name="T97"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7" h="188">
                <a:moveTo>
                  <a:pt x="81" y="16"/>
                </a:moveTo>
                <a:cubicBezTo>
                  <a:pt x="26" y="16"/>
                  <a:pt x="26" y="16"/>
                  <a:pt x="26" y="16"/>
                </a:cubicBezTo>
                <a:cubicBezTo>
                  <a:pt x="20" y="16"/>
                  <a:pt x="16" y="21"/>
                  <a:pt x="16" y="26"/>
                </a:cubicBezTo>
                <a:cubicBezTo>
                  <a:pt x="16" y="81"/>
                  <a:pt x="16" y="81"/>
                  <a:pt x="16" y="81"/>
                </a:cubicBezTo>
                <a:cubicBezTo>
                  <a:pt x="16" y="86"/>
                  <a:pt x="20" y="91"/>
                  <a:pt x="26" y="91"/>
                </a:cubicBezTo>
                <a:cubicBezTo>
                  <a:pt x="81" y="91"/>
                  <a:pt x="81" y="91"/>
                  <a:pt x="81" y="91"/>
                </a:cubicBezTo>
                <a:cubicBezTo>
                  <a:pt x="86" y="91"/>
                  <a:pt x="90" y="86"/>
                  <a:pt x="90" y="81"/>
                </a:cubicBezTo>
                <a:cubicBezTo>
                  <a:pt x="90" y="26"/>
                  <a:pt x="90" y="26"/>
                  <a:pt x="90" y="26"/>
                </a:cubicBezTo>
                <a:cubicBezTo>
                  <a:pt x="90" y="21"/>
                  <a:pt x="86" y="16"/>
                  <a:pt x="81" y="16"/>
                </a:cubicBezTo>
                <a:close/>
                <a:moveTo>
                  <a:pt x="86" y="81"/>
                </a:moveTo>
                <a:cubicBezTo>
                  <a:pt x="86" y="84"/>
                  <a:pt x="84" y="87"/>
                  <a:pt x="81" y="87"/>
                </a:cubicBezTo>
                <a:cubicBezTo>
                  <a:pt x="26" y="87"/>
                  <a:pt x="26" y="87"/>
                  <a:pt x="26" y="87"/>
                </a:cubicBezTo>
                <a:cubicBezTo>
                  <a:pt x="23" y="87"/>
                  <a:pt x="20" y="84"/>
                  <a:pt x="20" y="81"/>
                </a:cubicBezTo>
                <a:cubicBezTo>
                  <a:pt x="20" y="26"/>
                  <a:pt x="20" y="26"/>
                  <a:pt x="20" y="26"/>
                </a:cubicBezTo>
                <a:cubicBezTo>
                  <a:pt x="20" y="23"/>
                  <a:pt x="23" y="20"/>
                  <a:pt x="26" y="20"/>
                </a:cubicBezTo>
                <a:cubicBezTo>
                  <a:pt x="81" y="20"/>
                  <a:pt x="81" y="20"/>
                  <a:pt x="81" y="20"/>
                </a:cubicBezTo>
                <a:cubicBezTo>
                  <a:pt x="84" y="20"/>
                  <a:pt x="86" y="23"/>
                  <a:pt x="86" y="26"/>
                </a:cubicBezTo>
                <a:lnTo>
                  <a:pt x="86" y="81"/>
                </a:lnTo>
                <a:close/>
                <a:moveTo>
                  <a:pt x="162" y="16"/>
                </a:moveTo>
                <a:cubicBezTo>
                  <a:pt x="107" y="16"/>
                  <a:pt x="107" y="16"/>
                  <a:pt x="107" y="16"/>
                </a:cubicBezTo>
                <a:cubicBezTo>
                  <a:pt x="101" y="16"/>
                  <a:pt x="97" y="21"/>
                  <a:pt x="97" y="26"/>
                </a:cubicBezTo>
                <a:cubicBezTo>
                  <a:pt x="97" y="81"/>
                  <a:pt x="97" y="81"/>
                  <a:pt x="97" y="81"/>
                </a:cubicBezTo>
                <a:cubicBezTo>
                  <a:pt x="97" y="86"/>
                  <a:pt x="101" y="91"/>
                  <a:pt x="107" y="91"/>
                </a:cubicBezTo>
                <a:cubicBezTo>
                  <a:pt x="162" y="91"/>
                  <a:pt x="162" y="91"/>
                  <a:pt x="162" y="91"/>
                </a:cubicBezTo>
                <a:cubicBezTo>
                  <a:pt x="167" y="91"/>
                  <a:pt x="171" y="86"/>
                  <a:pt x="171" y="81"/>
                </a:cubicBezTo>
                <a:cubicBezTo>
                  <a:pt x="171" y="26"/>
                  <a:pt x="171" y="26"/>
                  <a:pt x="171" y="26"/>
                </a:cubicBezTo>
                <a:cubicBezTo>
                  <a:pt x="171" y="21"/>
                  <a:pt x="167" y="16"/>
                  <a:pt x="162" y="16"/>
                </a:cubicBezTo>
                <a:close/>
                <a:moveTo>
                  <a:pt x="167" y="81"/>
                </a:moveTo>
                <a:cubicBezTo>
                  <a:pt x="167" y="84"/>
                  <a:pt x="165" y="87"/>
                  <a:pt x="162" y="87"/>
                </a:cubicBezTo>
                <a:cubicBezTo>
                  <a:pt x="107" y="87"/>
                  <a:pt x="107" y="87"/>
                  <a:pt x="107" y="87"/>
                </a:cubicBezTo>
                <a:cubicBezTo>
                  <a:pt x="104" y="87"/>
                  <a:pt x="101" y="84"/>
                  <a:pt x="101" y="81"/>
                </a:cubicBezTo>
                <a:cubicBezTo>
                  <a:pt x="101" y="26"/>
                  <a:pt x="101" y="26"/>
                  <a:pt x="101" y="26"/>
                </a:cubicBezTo>
                <a:cubicBezTo>
                  <a:pt x="101" y="23"/>
                  <a:pt x="104" y="20"/>
                  <a:pt x="107" y="20"/>
                </a:cubicBezTo>
                <a:cubicBezTo>
                  <a:pt x="162" y="20"/>
                  <a:pt x="162" y="20"/>
                  <a:pt x="162" y="20"/>
                </a:cubicBezTo>
                <a:cubicBezTo>
                  <a:pt x="165" y="20"/>
                  <a:pt x="167" y="23"/>
                  <a:pt x="167" y="26"/>
                </a:cubicBezTo>
                <a:lnTo>
                  <a:pt x="167" y="81"/>
                </a:lnTo>
                <a:close/>
                <a:moveTo>
                  <a:pt x="81" y="97"/>
                </a:moveTo>
                <a:cubicBezTo>
                  <a:pt x="26" y="97"/>
                  <a:pt x="26" y="97"/>
                  <a:pt x="26" y="97"/>
                </a:cubicBezTo>
                <a:cubicBezTo>
                  <a:pt x="20" y="97"/>
                  <a:pt x="16" y="101"/>
                  <a:pt x="16" y="107"/>
                </a:cubicBezTo>
                <a:cubicBezTo>
                  <a:pt x="16" y="162"/>
                  <a:pt x="16" y="162"/>
                  <a:pt x="16" y="162"/>
                </a:cubicBezTo>
                <a:cubicBezTo>
                  <a:pt x="16" y="167"/>
                  <a:pt x="20" y="171"/>
                  <a:pt x="26" y="171"/>
                </a:cubicBezTo>
                <a:cubicBezTo>
                  <a:pt x="81" y="171"/>
                  <a:pt x="81" y="171"/>
                  <a:pt x="81" y="171"/>
                </a:cubicBezTo>
                <a:cubicBezTo>
                  <a:pt x="86" y="171"/>
                  <a:pt x="90" y="167"/>
                  <a:pt x="90" y="162"/>
                </a:cubicBezTo>
                <a:cubicBezTo>
                  <a:pt x="90" y="107"/>
                  <a:pt x="90" y="107"/>
                  <a:pt x="90" y="107"/>
                </a:cubicBezTo>
                <a:cubicBezTo>
                  <a:pt x="90" y="101"/>
                  <a:pt x="86" y="97"/>
                  <a:pt x="81" y="97"/>
                </a:cubicBezTo>
                <a:close/>
                <a:moveTo>
                  <a:pt x="86" y="162"/>
                </a:moveTo>
                <a:cubicBezTo>
                  <a:pt x="86" y="165"/>
                  <a:pt x="84" y="167"/>
                  <a:pt x="81" y="167"/>
                </a:cubicBezTo>
                <a:cubicBezTo>
                  <a:pt x="26" y="167"/>
                  <a:pt x="26" y="167"/>
                  <a:pt x="26" y="167"/>
                </a:cubicBezTo>
                <a:cubicBezTo>
                  <a:pt x="23" y="167"/>
                  <a:pt x="20" y="165"/>
                  <a:pt x="20" y="162"/>
                </a:cubicBezTo>
                <a:cubicBezTo>
                  <a:pt x="20" y="107"/>
                  <a:pt x="20" y="107"/>
                  <a:pt x="20" y="107"/>
                </a:cubicBezTo>
                <a:cubicBezTo>
                  <a:pt x="20" y="104"/>
                  <a:pt x="23" y="101"/>
                  <a:pt x="26" y="101"/>
                </a:cubicBezTo>
                <a:cubicBezTo>
                  <a:pt x="81" y="101"/>
                  <a:pt x="81" y="101"/>
                  <a:pt x="81" y="101"/>
                </a:cubicBezTo>
                <a:cubicBezTo>
                  <a:pt x="84" y="101"/>
                  <a:pt x="86" y="104"/>
                  <a:pt x="86" y="107"/>
                </a:cubicBezTo>
                <a:lnTo>
                  <a:pt x="86" y="162"/>
                </a:lnTo>
                <a:close/>
                <a:moveTo>
                  <a:pt x="162" y="97"/>
                </a:moveTo>
                <a:cubicBezTo>
                  <a:pt x="107" y="97"/>
                  <a:pt x="107" y="97"/>
                  <a:pt x="107" y="97"/>
                </a:cubicBezTo>
                <a:cubicBezTo>
                  <a:pt x="101" y="97"/>
                  <a:pt x="97" y="101"/>
                  <a:pt x="97" y="107"/>
                </a:cubicBezTo>
                <a:cubicBezTo>
                  <a:pt x="97" y="162"/>
                  <a:pt x="97" y="162"/>
                  <a:pt x="97" y="162"/>
                </a:cubicBezTo>
                <a:cubicBezTo>
                  <a:pt x="97" y="167"/>
                  <a:pt x="101" y="171"/>
                  <a:pt x="107" y="171"/>
                </a:cubicBezTo>
                <a:cubicBezTo>
                  <a:pt x="162" y="171"/>
                  <a:pt x="162" y="171"/>
                  <a:pt x="162" y="171"/>
                </a:cubicBezTo>
                <a:cubicBezTo>
                  <a:pt x="167" y="171"/>
                  <a:pt x="171" y="167"/>
                  <a:pt x="171" y="162"/>
                </a:cubicBezTo>
                <a:cubicBezTo>
                  <a:pt x="171" y="107"/>
                  <a:pt x="171" y="107"/>
                  <a:pt x="171" y="107"/>
                </a:cubicBezTo>
                <a:cubicBezTo>
                  <a:pt x="171" y="101"/>
                  <a:pt x="167" y="97"/>
                  <a:pt x="162" y="97"/>
                </a:cubicBezTo>
                <a:close/>
                <a:moveTo>
                  <a:pt x="167" y="162"/>
                </a:moveTo>
                <a:cubicBezTo>
                  <a:pt x="167" y="165"/>
                  <a:pt x="165" y="167"/>
                  <a:pt x="162" y="167"/>
                </a:cubicBezTo>
                <a:cubicBezTo>
                  <a:pt x="107" y="167"/>
                  <a:pt x="107" y="167"/>
                  <a:pt x="107" y="167"/>
                </a:cubicBezTo>
                <a:cubicBezTo>
                  <a:pt x="104" y="167"/>
                  <a:pt x="101" y="165"/>
                  <a:pt x="101" y="162"/>
                </a:cubicBezTo>
                <a:cubicBezTo>
                  <a:pt x="101" y="107"/>
                  <a:pt x="101" y="107"/>
                  <a:pt x="101" y="107"/>
                </a:cubicBezTo>
                <a:cubicBezTo>
                  <a:pt x="101" y="104"/>
                  <a:pt x="104" y="101"/>
                  <a:pt x="107" y="101"/>
                </a:cubicBezTo>
                <a:cubicBezTo>
                  <a:pt x="162" y="101"/>
                  <a:pt x="162" y="101"/>
                  <a:pt x="162" y="101"/>
                </a:cubicBezTo>
                <a:cubicBezTo>
                  <a:pt x="165" y="101"/>
                  <a:pt x="167" y="104"/>
                  <a:pt x="167" y="107"/>
                </a:cubicBezTo>
                <a:lnTo>
                  <a:pt x="167" y="162"/>
                </a:lnTo>
                <a:close/>
                <a:moveTo>
                  <a:pt x="164" y="0"/>
                </a:moveTo>
                <a:cubicBezTo>
                  <a:pt x="24" y="0"/>
                  <a:pt x="24" y="0"/>
                  <a:pt x="24" y="0"/>
                </a:cubicBezTo>
                <a:cubicBezTo>
                  <a:pt x="11" y="0"/>
                  <a:pt x="0" y="10"/>
                  <a:pt x="0" y="23"/>
                </a:cubicBezTo>
                <a:cubicBezTo>
                  <a:pt x="0" y="165"/>
                  <a:pt x="0" y="165"/>
                  <a:pt x="0" y="165"/>
                </a:cubicBezTo>
                <a:cubicBezTo>
                  <a:pt x="0" y="177"/>
                  <a:pt x="11" y="188"/>
                  <a:pt x="24" y="188"/>
                </a:cubicBezTo>
                <a:cubicBezTo>
                  <a:pt x="164" y="188"/>
                  <a:pt x="164" y="188"/>
                  <a:pt x="164" y="188"/>
                </a:cubicBezTo>
                <a:cubicBezTo>
                  <a:pt x="177" y="188"/>
                  <a:pt x="187" y="177"/>
                  <a:pt x="187" y="165"/>
                </a:cubicBezTo>
                <a:cubicBezTo>
                  <a:pt x="187" y="23"/>
                  <a:pt x="187" y="23"/>
                  <a:pt x="187" y="23"/>
                </a:cubicBezTo>
                <a:cubicBezTo>
                  <a:pt x="187" y="10"/>
                  <a:pt x="177" y="0"/>
                  <a:pt x="164" y="0"/>
                </a:cubicBezTo>
                <a:close/>
                <a:moveTo>
                  <a:pt x="179" y="165"/>
                </a:moveTo>
                <a:cubicBezTo>
                  <a:pt x="179" y="173"/>
                  <a:pt x="172" y="180"/>
                  <a:pt x="164" y="180"/>
                </a:cubicBezTo>
                <a:cubicBezTo>
                  <a:pt x="24" y="180"/>
                  <a:pt x="24" y="180"/>
                  <a:pt x="24" y="180"/>
                </a:cubicBezTo>
                <a:cubicBezTo>
                  <a:pt x="15" y="180"/>
                  <a:pt x="8" y="173"/>
                  <a:pt x="8" y="165"/>
                </a:cubicBezTo>
                <a:cubicBezTo>
                  <a:pt x="8" y="23"/>
                  <a:pt x="8" y="23"/>
                  <a:pt x="8" y="23"/>
                </a:cubicBezTo>
                <a:cubicBezTo>
                  <a:pt x="8" y="15"/>
                  <a:pt x="15" y="8"/>
                  <a:pt x="24" y="8"/>
                </a:cubicBezTo>
                <a:cubicBezTo>
                  <a:pt x="164" y="8"/>
                  <a:pt x="164" y="8"/>
                  <a:pt x="164" y="8"/>
                </a:cubicBezTo>
                <a:cubicBezTo>
                  <a:pt x="172" y="8"/>
                  <a:pt x="179" y="15"/>
                  <a:pt x="179" y="23"/>
                </a:cubicBezTo>
                <a:lnTo>
                  <a:pt x="179" y="165"/>
                </a:lnTo>
                <a:close/>
                <a:moveTo>
                  <a:pt x="76" y="53"/>
                </a:moveTo>
                <a:cubicBezTo>
                  <a:pt x="76" y="55"/>
                  <a:pt x="74" y="57"/>
                  <a:pt x="72" y="57"/>
                </a:cubicBezTo>
                <a:cubicBezTo>
                  <a:pt x="57" y="57"/>
                  <a:pt x="57" y="57"/>
                  <a:pt x="57" y="57"/>
                </a:cubicBezTo>
                <a:cubicBezTo>
                  <a:pt x="57" y="71"/>
                  <a:pt x="57" y="71"/>
                  <a:pt x="57" y="71"/>
                </a:cubicBezTo>
                <a:cubicBezTo>
                  <a:pt x="57" y="73"/>
                  <a:pt x="56" y="75"/>
                  <a:pt x="53" y="75"/>
                </a:cubicBezTo>
                <a:cubicBezTo>
                  <a:pt x="51" y="75"/>
                  <a:pt x="49" y="73"/>
                  <a:pt x="49" y="71"/>
                </a:cubicBezTo>
                <a:cubicBezTo>
                  <a:pt x="49" y="57"/>
                  <a:pt x="49" y="57"/>
                  <a:pt x="49" y="57"/>
                </a:cubicBezTo>
                <a:cubicBezTo>
                  <a:pt x="35" y="57"/>
                  <a:pt x="35" y="57"/>
                  <a:pt x="35" y="57"/>
                </a:cubicBezTo>
                <a:cubicBezTo>
                  <a:pt x="33" y="57"/>
                  <a:pt x="31" y="55"/>
                  <a:pt x="31" y="53"/>
                </a:cubicBezTo>
                <a:cubicBezTo>
                  <a:pt x="31" y="51"/>
                  <a:pt x="33" y="49"/>
                  <a:pt x="35" y="49"/>
                </a:cubicBezTo>
                <a:cubicBezTo>
                  <a:pt x="49" y="49"/>
                  <a:pt x="49" y="49"/>
                  <a:pt x="49" y="49"/>
                </a:cubicBezTo>
                <a:cubicBezTo>
                  <a:pt x="49" y="35"/>
                  <a:pt x="49" y="35"/>
                  <a:pt x="49" y="35"/>
                </a:cubicBezTo>
                <a:cubicBezTo>
                  <a:pt x="49" y="32"/>
                  <a:pt x="51" y="31"/>
                  <a:pt x="53" y="31"/>
                </a:cubicBezTo>
                <a:cubicBezTo>
                  <a:pt x="56" y="31"/>
                  <a:pt x="57" y="32"/>
                  <a:pt x="57" y="35"/>
                </a:cubicBezTo>
                <a:cubicBezTo>
                  <a:pt x="57" y="49"/>
                  <a:pt x="57" y="49"/>
                  <a:pt x="57" y="49"/>
                </a:cubicBezTo>
                <a:cubicBezTo>
                  <a:pt x="72" y="49"/>
                  <a:pt x="72" y="49"/>
                  <a:pt x="72" y="49"/>
                </a:cubicBezTo>
                <a:cubicBezTo>
                  <a:pt x="74" y="49"/>
                  <a:pt x="76" y="51"/>
                  <a:pt x="76" y="53"/>
                </a:cubicBezTo>
                <a:close/>
                <a:moveTo>
                  <a:pt x="156" y="127"/>
                </a:moveTo>
                <a:cubicBezTo>
                  <a:pt x="156" y="129"/>
                  <a:pt x="155" y="131"/>
                  <a:pt x="152" y="131"/>
                </a:cubicBezTo>
                <a:cubicBezTo>
                  <a:pt x="116" y="131"/>
                  <a:pt x="116" y="131"/>
                  <a:pt x="116" y="131"/>
                </a:cubicBezTo>
                <a:cubicBezTo>
                  <a:pt x="114" y="131"/>
                  <a:pt x="112" y="129"/>
                  <a:pt x="112" y="127"/>
                </a:cubicBezTo>
                <a:cubicBezTo>
                  <a:pt x="112" y="125"/>
                  <a:pt x="114" y="123"/>
                  <a:pt x="116" y="123"/>
                </a:cubicBezTo>
                <a:cubicBezTo>
                  <a:pt x="152" y="123"/>
                  <a:pt x="152" y="123"/>
                  <a:pt x="152" y="123"/>
                </a:cubicBezTo>
                <a:cubicBezTo>
                  <a:pt x="155" y="123"/>
                  <a:pt x="156" y="125"/>
                  <a:pt x="156" y="127"/>
                </a:cubicBezTo>
                <a:close/>
                <a:moveTo>
                  <a:pt x="156" y="54"/>
                </a:moveTo>
                <a:cubicBezTo>
                  <a:pt x="156" y="56"/>
                  <a:pt x="155" y="58"/>
                  <a:pt x="152" y="58"/>
                </a:cubicBezTo>
                <a:cubicBezTo>
                  <a:pt x="116" y="58"/>
                  <a:pt x="116" y="58"/>
                  <a:pt x="116" y="58"/>
                </a:cubicBezTo>
                <a:cubicBezTo>
                  <a:pt x="114" y="58"/>
                  <a:pt x="112" y="56"/>
                  <a:pt x="112" y="54"/>
                </a:cubicBezTo>
                <a:cubicBezTo>
                  <a:pt x="112" y="51"/>
                  <a:pt x="114" y="50"/>
                  <a:pt x="116" y="50"/>
                </a:cubicBezTo>
                <a:cubicBezTo>
                  <a:pt x="152" y="50"/>
                  <a:pt x="152" y="50"/>
                  <a:pt x="152" y="50"/>
                </a:cubicBezTo>
                <a:cubicBezTo>
                  <a:pt x="155" y="50"/>
                  <a:pt x="156" y="51"/>
                  <a:pt x="156" y="54"/>
                </a:cubicBezTo>
                <a:close/>
                <a:moveTo>
                  <a:pt x="156" y="141"/>
                </a:moveTo>
                <a:cubicBezTo>
                  <a:pt x="156" y="143"/>
                  <a:pt x="155" y="145"/>
                  <a:pt x="152" y="145"/>
                </a:cubicBezTo>
                <a:cubicBezTo>
                  <a:pt x="116" y="145"/>
                  <a:pt x="116" y="145"/>
                  <a:pt x="116" y="145"/>
                </a:cubicBezTo>
                <a:cubicBezTo>
                  <a:pt x="114" y="145"/>
                  <a:pt x="112" y="143"/>
                  <a:pt x="112" y="141"/>
                </a:cubicBezTo>
                <a:cubicBezTo>
                  <a:pt x="112" y="139"/>
                  <a:pt x="114" y="137"/>
                  <a:pt x="116" y="137"/>
                </a:cubicBezTo>
                <a:cubicBezTo>
                  <a:pt x="152" y="137"/>
                  <a:pt x="152" y="137"/>
                  <a:pt x="152" y="137"/>
                </a:cubicBezTo>
                <a:cubicBezTo>
                  <a:pt x="155" y="137"/>
                  <a:pt x="156" y="139"/>
                  <a:pt x="156" y="141"/>
                </a:cubicBezTo>
                <a:close/>
                <a:moveTo>
                  <a:pt x="69" y="124"/>
                </a:moveTo>
                <a:cubicBezTo>
                  <a:pt x="59" y="134"/>
                  <a:pt x="59" y="134"/>
                  <a:pt x="59" y="134"/>
                </a:cubicBezTo>
                <a:cubicBezTo>
                  <a:pt x="69" y="144"/>
                  <a:pt x="69" y="144"/>
                  <a:pt x="69" y="144"/>
                </a:cubicBezTo>
                <a:cubicBezTo>
                  <a:pt x="71" y="146"/>
                  <a:pt x="71" y="148"/>
                  <a:pt x="69" y="150"/>
                </a:cubicBezTo>
                <a:cubicBezTo>
                  <a:pt x="68" y="151"/>
                  <a:pt x="67" y="151"/>
                  <a:pt x="66" y="151"/>
                </a:cubicBezTo>
                <a:cubicBezTo>
                  <a:pt x="65" y="151"/>
                  <a:pt x="64" y="151"/>
                  <a:pt x="63" y="150"/>
                </a:cubicBezTo>
                <a:cubicBezTo>
                  <a:pt x="53" y="140"/>
                  <a:pt x="53" y="140"/>
                  <a:pt x="53" y="140"/>
                </a:cubicBezTo>
                <a:cubicBezTo>
                  <a:pt x="43" y="150"/>
                  <a:pt x="43" y="150"/>
                  <a:pt x="43" y="150"/>
                </a:cubicBezTo>
                <a:cubicBezTo>
                  <a:pt x="42" y="151"/>
                  <a:pt x="41" y="151"/>
                  <a:pt x="40" y="151"/>
                </a:cubicBezTo>
                <a:cubicBezTo>
                  <a:pt x="39" y="151"/>
                  <a:pt x="38" y="151"/>
                  <a:pt x="38" y="150"/>
                </a:cubicBezTo>
                <a:cubicBezTo>
                  <a:pt x="36" y="148"/>
                  <a:pt x="36" y="146"/>
                  <a:pt x="38" y="144"/>
                </a:cubicBezTo>
                <a:cubicBezTo>
                  <a:pt x="48" y="134"/>
                  <a:pt x="48" y="134"/>
                  <a:pt x="48" y="134"/>
                </a:cubicBezTo>
                <a:cubicBezTo>
                  <a:pt x="38" y="124"/>
                  <a:pt x="38" y="124"/>
                  <a:pt x="38" y="124"/>
                </a:cubicBezTo>
                <a:cubicBezTo>
                  <a:pt x="36" y="123"/>
                  <a:pt x="36" y="120"/>
                  <a:pt x="38" y="118"/>
                </a:cubicBezTo>
                <a:cubicBezTo>
                  <a:pt x="39" y="117"/>
                  <a:pt x="42" y="117"/>
                  <a:pt x="43" y="118"/>
                </a:cubicBezTo>
                <a:cubicBezTo>
                  <a:pt x="53" y="128"/>
                  <a:pt x="53" y="128"/>
                  <a:pt x="53" y="128"/>
                </a:cubicBezTo>
                <a:cubicBezTo>
                  <a:pt x="63" y="118"/>
                  <a:pt x="63" y="118"/>
                  <a:pt x="63" y="118"/>
                </a:cubicBezTo>
                <a:cubicBezTo>
                  <a:pt x="65" y="117"/>
                  <a:pt x="67" y="117"/>
                  <a:pt x="69" y="118"/>
                </a:cubicBezTo>
                <a:cubicBezTo>
                  <a:pt x="71" y="120"/>
                  <a:pt x="71" y="123"/>
                  <a:pt x="69" y="1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32" name="TextBox 31"/>
          <p:cNvSpPr txBox="1"/>
          <p:nvPr/>
        </p:nvSpPr>
        <p:spPr>
          <a:xfrm>
            <a:off x="1309140" y="571516"/>
            <a:ext cx="9573720" cy="923330"/>
          </a:xfrm>
          <a:prstGeom prst="rect">
            <a:avLst/>
          </a:prstGeom>
          <a:noFill/>
        </p:spPr>
        <p:txBody>
          <a:bodyPr wrap="square" rtlCol="0" anchor="ctr">
            <a:spAutoFit/>
          </a:bodyPr>
          <a:lstStyle/>
          <a:p>
            <a:pPr algn="ctr" rtl="1"/>
            <a:r>
              <a:rPr lang="ar-EG" sz="5400" b="1" dirty="0">
                <a:latin typeface="DIN Next LT Arabic Light" panose="020B0303020203050203" pitchFamily="34" charset="-78"/>
                <a:cs typeface="DIN Next LT Arabic Light" panose="020B0303020203050203" pitchFamily="34" charset="-78"/>
              </a:rPr>
              <a:t>انفوجرافيــك احترافي</a:t>
            </a:r>
            <a:endParaRPr lang="en-ID" sz="5400" b="1" dirty="0">
              <a:latin typeface="DIN Next LT Arabic Light" panose="020B0303020203050203" pitchFamily="34" charset="-78"/>
              <a:cs typeface="DIN Next LT Arabic Light" panose="020B0303020203050203" pitchFamily="34" charset="-78"/>
            </a:endParaRPr>
          </a:p>
        </p:txBody>
      </p:sp>
      <p:sp>
        <p:nvSpPr>
          <p:cNvPr id="33" name="Rectangle 32"/>
          <p:cNvSpPr/>
          <p:nvPr/>
        </p:nvSpPr>
        <p:spPr>
          <a:xfrm>
            <a:off x="0" y="0"/>
            <a:ext cx="3222885" cy="550085"/>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19775111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عنصر نائب للصورة 17" descr="صورة تحتوي على شخص, رجل, ثياب&#10;&#10;تم إنشاء الوصف تلقائياً">
            <a:extLst>
              <a:ext uri="{FF2B5EF4-FFF2-40B4-BE49-F238E27FC236}">
                <a16:creationId xmlns:a16="http://schemas.microsoft.com/office/drawing/2014/main" id="{BC7A968D-B4B4-4B1E-957B-315BB9C2F9A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59106" b="-1284"/>
          <a:stretch/>
        </p:blipFill>
        <p:spPr>
          <a:xfrm>
            <a:off x="0" y="0"/>
            <a:ext cx="12192000" cy="3429000"/>
          </a:xfrm>
        </p:spPr>
      </p:pic>
      <p:sp>
        <p:nvSpPr>
          <p:cNvPr id="8" name="TextBox 7"/>
          <p:cNvSpPr txBox="1"/>
          <p:nvPr/>
        </p:nvSpPr>
        <p:spPr>
          <a:xfrm>
            <a:off x="8770838" y="4586514"/>
            <a:ext cx="2322283" cy="400110"/>
          </a:xfrm>
          <a:prstGeom prst="rect">
            <a:avLst/>
          </a:prstGeom>
          <a:noFill/>
        </p:spPr>
        <p:txBody>
          <a:bodyPr wrap="square" rtlCol="0">
            <a:spAutoFit/>
          </a:bodyPr>
          <a:lstStyle/>
          <a:p>
            <a:pPr algn="ctr" rtl="1"/>
            <a:r>
              <a:rPr lang="ar-EG" sz="2000" dirty="0">
                <a:latin typeface="DIN Next LT Arabic Light" panose="020B0303020203050203" pitchFamily="34" charset="-78"/>
                <a:cs typeface="DIN Next LT Arabic Light" panose="020B0303020203050203" pitchFamily="34" charset="-78"/>
              </a:rPr>
              <a:t>آسر محمد</a:t>
            </a:r>
            <a:endParaRPr lang="en-ID" sz="2000" dirty="0">
              <a:latin typeface="DIN Next LT Arabic Light" panose="020B0303020203050203" pitchFamily="34" charset="-78"/>
              <a:cs typeface="DIN Next LT Arabic Light" panose="020B0303020203050203" pitchFamily="34" charset="-78"/>
            </a:endParaRPr>
          </a:p>
        </p:txBody>
      </p:sp>
      <p:sp>
        <p:nvSpPr>
          <p:cNvPr id="9" name="TextBox 8"/>
          <p:cNvSpPr txBox="1"/>
          <p:nvPr/>
        </p:nvSpPr>
        <p:spPr>
          <a:xfrm>
            <a:off x="8770838" y="4951306"/>
            <a:ext cx="2322283" cy="369332"/>
          </a:xfrm>
          <a:prstGeom prst="rect">
            <a:avLst/>
          </a:prstGeom>
          <a:noFill/>
        </p:spPr>
        <p:txBody>
          <a:bodyPr wrap="square" rtlCol="0">
            <a:spAutoFit/>
          </a:bodyPr>
          <a:lstStyle/>
          <a:p>
            <a:pPr algn="ctr" rtl="1"/>
            <a:r>
              <a:rPr lang="ar-EG" dirty="0">
                <a:latin typeface="DIN Next LT Arabic Light" panose="020B0303020203050203" pitchFamily="34" charset="-78"/>
                <a:cs typeface="DIN Next LT Arabic Light" panose="020B0303020203050203" pitchFamily="34" charset="-78"/>
              </a:rPr>
              <a:t>قائد فريق العمل</a:t>
            </a:r>
            <a:endParaRPr lang="en-ID" dirty="0">
              <a:latin typeface="DIN Next LT Arabic Light" panose="020B0303020203050203" pitchFamily="34" charset="-78"/>
              <a:cs typeface="DIN Next LT Arabic Light" panose="020B0303020203050203" pitchFamily="34" charset="-78"/>
            </a:endParaRPr>
          </a:p>
        </p:txBody>
      </p:sp>
      <p:sp>
        <p:nvSpPr>
          <p:cNvPr id="10" name="TextBox 9"/>
          <p:cNvSpPr txBox="1"/>
          <p:nvPr/>
        </p:nvSpPr>
        <p:spPr>
          <a:xfrm>
            <a:off x="623888" y="2440356"/>
            <a:ext cx="7048074" cy="923330"/>
          </a:xfrm>
          <a:prstGeom prst="rect">
            <a:avLst/>
          </a:prstGeom>
          <a:noFill/>
        </p:spPr>
        <p:txBody>
          <a:bodyPr wrap="square" rtlCol="0">
            <a:spAutoFit/>
          </a:bodyPr>
          <a:lstStyle/>
          <a:p>
            <a:pPr algn="r" rtl="1"/>
            <a:r>
              <a:rPr lang="ar-EG" sz="5400" b="1" dirty="0">
                <a:solidFill>
                  <a:schemeClr val="bg1"/>
                </a:solidFill>
                <a:latin typeface="DIN Next LT Arabic Light" panose="020B0303020203050203" pitchFamily="34" charset="-78"/>
                <a:cs typeface="DIN Next LT Arabic Light" panose="020B0303020203050203" pitchFamily="34" charset="-78"/>
              </a:rPr>
              <a:t>المقــــدمة</a:t>
            </a:r>
            <a:endParaRPr lang="en-ID" sz="5400" b="1" dirty="0">
              <a:solidFill>
                <a:schemeClr val="bg1"/>
              </a:solidFill>
              <a:latin typeface="DIN Next LT Arabic Light" panose="020B0303020203050203" pitchFamily="34" charset="-78"/>
              <a:cs typeface="DIN Next LT Arabic Light" panose="020B0303020203050203" pitchFamily="34" charset="-78"/>
            </a:endParaRPr>
          </a:p>
        </p:txBody>
      </p:sp>
      <p:sp>
        <p:nvSpPr>
          <p:cNvPr id="11" name="Rectangle 10"/>
          <p:cNvSpPr/>
          <p:nvPr/>
        </p:nvSpPr>
        <p:spPr>
          <a:xfrm>
            <a:off x="623888" y="3658644"/>
            <a:ext cx="7048074" cy="2261196"/>
          </a:xfrm>
          <a:prstGeom prst="rect">
            <a:avLst/>
          </a:prstGeom>
        </p:spPr>
        <p:txBody>
          <a:bodyPr wrap="square">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a:t>
            </a:r>
          </a:p>
        </p:txBody>
      </p:sp>
      <p:sp>
        <p:nvSpPr>
          <p:cNvPr id="14" name="Rectangle 13"/>
          <p:cNvSpPr/>
          <p:nvPr/>
        </p:nvSpPr>
        <p:spPr>
          <a:xfrm>
            <a:off x="8969115" y="6310858"/>
            <a:ext cx="3222885" cy="547142"/>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pic>
        <p:nvPicPr>
          <p:cNvPr id="13" name="عنصر نائب للصورة 12" descr="صورة تحتوي على شخص, كتاب, مكتبة, رف&#10;&#10;تم إنشاء الوصف تلقائياً">
            <a:extLst>
              <a:ext uri="{FF2B5EF4-FFF2-40B4-BE49-F238E27FC236}">
                <a16:creationId xmlns:a16="http://schemas.microsoft.com/office/drawing/2014/main" id="{6A1B4B5A-FBDF-4266-8097-4B6184A776B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2379"/>
          <a:stretch/>
        </p:blipFill>
        <p:spPr>
          <a:xfrm>
            <a:off x="8770839" y="2307772"/>
            <a:ext cx="2322285" cy="2278743"/>
          </a:xfrm>
        </p:spPr>
      </p:pic>
    </p:spTree>
    <p:extLst>
      <p:ext uri="{BB962C8B-B14F-4D97-AF65-F5344CB8AC3E}">
        <p14:creationId xmlns:p14="http://schemas.microsoft.com/office/powerpoint/2010/main" val="7299476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990905" y="3487215"/>
            <a:ext cx="1925786" cy="576262"/>
          </a:xfrm>
          <a:custGeom>
            <a:avLst/>
            <a:gdLst>
              <a:gd name="connsiteX0" fmla="*/ 962893 w 1925786"/>
              <a:gd name="connsiteY0" fmla="*/ 0 h 576262"/>
              <a:gd name="connsiteX1" fmla="*/ 1077193 w 1925786"/>
              <a:gd name="connsiteY1" fmla="*/ 166688 h 576262"/>
              <a:gd name="connsiteX2" fmla="*/ 1857522 w 1925786"/>
              <a:gd name="connsiteY2" fmla="*/ 166688 h 576262"/>
              <a:gd name="connsiteX3" fmla="*/ 1925786 w 1925786"/>
              <a:gd name="connsiteY3" fmla="*/ 234952 h 576262"/>
              <a:gd name="connsiteX4" fmla="*/ 1925786 w 1925786"/>
              <a:gd name="connsiteY4" fmla="*/ 507998 h 576262"/>
              <a:gd name="connsiteX5" fmla="*/ 1857522 w 1925786"/>
              <a:gd name="connsiteY5" fmla="*/ 576262 h 576262"/>
              <a:gd name="connsiteX6" fmla="*/ 68264 w 1925786"/>
              <a:gd name="connsiteY6" fmla="*/ 576262 h 576262"/>
              <a:gd name="connsiteX7" fmla="*/ 0 w 1925786"/>
              <a:gd name="connsiteY7" fmla="*/ 507998 h 576262"/>
              <a:gd name="connsiteX8" fmla="*/ 0 w 1925786"/>
              <a:gd name="connsiteY8" fmla="*/ 234952 h 576262"/>
              <a:gd name="connsiteX9" fmla="*/ 68264 w 1925786"/>
              <a:gd name="connsiteY9" fmla="*/ 166688 h 576262"/>
              <a:gd name="connsiteX10" fmla="*/ 848593 w 1925786"/>
              <a:gd name="connsiteY10" fmla="*/ 166688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5786" h="576262">
                <a:moveTo>
                  <a:pt x="962893" y="0"/>
                </a:moveTo>
                <a:lnTo>
                  <a:pt x="1077193" y="166688"/>
                </a:lnTo>
                <a:lnTo>
                  <a:pt x="1857522" y="166688"/>
                </a:lnTo>
                <a:cubicBezTo>
                  <a:pt x="1895223" y="166688"/>
                  <a:pt x="1925786" y="197251"/>
                  <a:pt x="1925786" y="234952"/>
                </a:cubicBezTo>
                <a:lnTo>
                  <a:pt x="1925786" y="507998"/>
                </a:lnTo>
                <a:cubicBezTo>
                  <a:pt x="1925786" y="545699"/>
                  <a:pt x="1895223" y="576262"/>
                  <a:pt x="1857522" y="576262"/>
                </a:cubicBezTo>
                <a:lnTo>
                  <a:pt x="68264" y="576262"/>
                </a:lnTo>
                <a:cubicBezTo>
                  <a:pt x="30563" y="576262"/>
                  <a:pt x="0" y="545699"/>
                  <a:pt x="0" y="507998"/>
                </a:cubicBezTo>
                <a:lnTo>
                  <a:pt x="0" y="234952"/>
                </a:lnTo>
                <a:cubicBezTo>
                  <a:pt x="0" y="197251"/>
                  <a:pt x="30563" y="166688"/>
                  <a:pt x="68264" y="166688"/>
                </a:cubicBezTo>
                <a:lnTo>
                  <a:pt x="848593" y="1666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3" name="Freeform 2"/>
          <p:cNvSpPr/>
          <p:nvPr/>
        </p:nvSpPr>
        <p:spPr>
          <a:xfrm flipV="1">
            <a:off x="3062006" y="3487215"/>
            <a:ext cx="1925786" cy="576262"/>
          </a:xfrm>
          <a:custGeom>
            <a:avLst/>
            <a:gdLst>
              <a:gd name="connsiteX0" fmla="*/ 962893 w 1925786"/>
              <a:gd name="connsiteY0" fmla="*/ 0 h 576262"/>
              <a:gd name="connsiteX1" fmla="*/ 1077193 w 1925786"/>
              <a:gd name="connsiteY1" fmla="*/ 166688 h 576262"/>
              <a:gd name="connsiteX2" fmla="*/ 1857522 w 1925786"/>
              <a:gd name="connsiteY2" fmla="*/ 166688 h 576262"/>
              <a:gd name="connsiteX3" fmla="*/ 1925786 w 1925786"/>
              <a:gd name="connsiteY3" fmla="*/ 234952 h 576262"/>
              <a:gd name="connsiteX4" fmla="*/ 1925786 w 1925786"/>
              <a:gd name="connsiteY4" fmla="*/ 507998 h 576262"/>
              <a:gd name="connsiteX5" fmla="*/ 1857522 w 1925786"/>
              <a:gd name="connsiteY5" fmla="*/ 576262 h 576262"/>
              <a:gd name="connsiteX6" fmla="*/ 68264 w 1925786"/>
              <a:gd name="connsiteY6" fmla="*/ 576262 h 576262"/>
              <a:gd name="connsiteX7" fmla="*/ 0 w 1925786"/>
              <a:gd name="connsiteY7" fmla="*/ 507998 h 576262"/>
              <a:gd name="connsiteX8" fmla="*/ 0 w 1925786"/>
              <a:gd name="connsiteY8" fmla="*/ 234952 h 576262"/>
              <a:gd name="connsiteX9" fmla="*/ 68264 w 1925786"/>
              <a:gd name="connsiteY9" fmla="*/ 166688 h 576262"/>
              <a:gd name="connsiteX10" fmla="*/ 848593 w 1925786"/>
              <a:gd name="connsiteY10" fmla="*/ 166688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5786" h="576262">
                <a:moveTo>
                  <a:pt x="962893" y="0"/>
                </a:moveTo>
                <a:lnTo>
                  <a:pt x="1077193" y="166688"/>
                </a:lnTo>
                <a:lnTo>
                  <a:pt x="1857522" y="166688"/>
                </a:lnTo>
                <a:cubicBezTo>
                  <a:pt x="1895223" y="166688"/>
                  <a:pt x="1925786" y="197251"/>
                  <a:pt x="1925786" y="234952"/>
                </a:cubicBezTo>
                <a:lnTo>
                  <a:pt x="1925786" y="507998"/>
                </a:lnTo>
                <a:cubicBezTo>
                  <a:pt x="1925786" y="545699"/>
                  <a:pt x="1895223" y="576262"/>
                  <a:pt x="1857522" y="576262"/>
                </a:cubicBezTo>
                <a:lnTo>
                  <a:pt x="68264" y="576262"/>
                </a:lnTo>
                <a:cubicBezTo>
                  <a:pt x="30563" y="576262"/>
                  <a:pt x="0" y="545699"/>
                  <a:pt x="0" y="507998"/>
                </a:cubicBezTo>
                <a:lnTo>
                  <a:pt x="0" y="234952"/>
                </a:lnTo>
                <a:cubicBezTo>
                  <a:pt x="0" y="197251"/>
                  <a:pt x="30563" y="166688"/>
                  <a:pt x="68264" y="166688"/>
                </a:cubicBezTo>
                <a:lnTo>
                  <a:pt x="848593" y="16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4" name="Freeform 3"/>
          <p:cNvSpPr/>
          <p:nvPr/>
        </p:nvSpPr>
        <p:spPr>
          <a:xfrm>
            <a:off x="5133107" y="3487215"/>
            <a:ext cx="1925786" cy="576262"/>
          </a:xfrm>
          <a:custGeom>
            <a:avLst/>
            <a:gdLst>
              <a:gd name="connsiteX0" fmla="*/ 962893 w 1925786"/>
              <a:gd name="connsiteY0" fmla="*/ 0 h 576262"/>
              <a:gd name="connsiteX1" fmla="*/ 1077193 w 1925786"/>
              <a:gd name="connsiteY1" fmla="*/ 166688 h 576262"/>
              <a:gd name="connsiteX2" fmla="*/ 1857522 w 1925786"/>
              <a:gd name="connsiteY2" fmla="*/ 166688 h 576262"/>
              <a:gd name="connsiteX3" fmla="*/ 1925786 w 1925786"/>
              <a:gd name="connsiteY3" fmla="*/ 234952 h 576262"/>
              <a:gd name="connsiteX4" fmla="*/ 1925786 w 1925786"/>
              <a:gd name="connsiteY4" fmla="*/ 507998 h 576262"/>
              <a:gd name="connsiteX5" fmla="*/ 1857522 w 1925786"/>
              <a:gd name="connsiteY5" fmla="*/ 576262 h 576262"/>
              <a:gd name="connsiteX6" fmla="*/ 68264 w 1925786"/>
              <a:gd name="connsiteY6" fmla="*/ 576262 h 576262"/>
              <a:gd name="connsiteX7" fmla="*/ 0 w 1925786"/>
              <a:gd name="connsiteY7" fmla="*/ 507998 h 576262"/>
              <a:gd name="connsiteX8" fmla="*/ 0 w 1925786"/>
              <a:gd name="connsiteY8" fmla="*/ 234952 h 576262"/>
              <a:gd name="connsiteX9" fmla="*/ 68264 w 1925786"/>
              <a:gd name="connsiteY9" fmla="*/ 166688 h 576262"/>
              <a:gd name="connsiteX10" fmla="*/ 848593 w 1925786"/>
              <a:gd name="connsiteY10" fmla="*/ 166688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5786" h="576262">
                <a:moveTo>
                  <a:pt x="962893" y="0"/>
                </a:moveTo>
                <a:lnTo>
                  <a:pt x="1077193" y="166688"/>
                </a:lnTo>
                <a:lnTo>
                  <a:pt x="1857522" y="166688"/>
                </a:lnTo>
                <a:cubicBezTo>
                  <a:pt x="1895223" y="166688"/>
                  <a:pt x="1925786" y="197251"/>
                  <a:pt x="1925786" y="234952"/>
                </a:cubicBezTo>
                <a:lnTo>
                  <a:pt x="1925786" y="507998"/>
                </a:lnTo>
                <a:cubicBezTo>
                  <a:pt x="1925786" y="545699"/>
                  <a:pt x="1895223" y="576262"/>
                  <a:pt x="1857522" y="576262"/>
                </a:cubicBezTo>
                <a:lnTo>
                  <a:pt x="68264" y="576262"/>
                </a:lnTo>
                <a:cubicBezTo>
                  <a:pt x="30563" y="576262"/>
                  <a:pt x="0" y="545699"/>
                  <a:pt x="0" y="507998"/>
                </a:cubicBezTo>
                <a:lnTo>
                  <a:pt x="0" y="234952"/>
                </a:lnTo>
                <a:cubicBezTo>
                  <a:pt x="0" y="197251"/>
                  <a:pt x="30563" y="166688"/>
                  <a:pt x="68264" y="166688"/>
                </a:cubicBezTo>
                <a:lnTo>
                  <a:pt x="848593" y="1666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5" name="Freeform 4"/>
          <p:cNvSpPr/>
          <p:nvPr/>
        </p:nvSpPr>
        <p:spPr>
          <a:xfrm flipH="1" flipV="1">
            <a:off x="7204208" y="3487215"/>
            <a:ext cx="1925786" cy="576262"/>
          </a:xfrm>
          <a:custGeom>
            <a:avLst/>
            <a:gdLst>
              <a:gd name="connsiteX0" fmla="*/ 962893 w 1925786"/>
              <a:gd name="connsiteY0" fmla="*/ 0 h 576262"/>
              <a:gd name="connsiteX1" fmla="*/ 1077193 w 1925786"/>
              <a:gd name="connsiteY1" fmla="*/ 166688 h 576262"/>
              <a:gd name="connsiteX2" fmla="*/ 1857522 w 1925786"/>
              <a:gd name="connsiteY2" fmla="*/ 166688 h 576262"/>
              <a:gd name="connsiteX3" fmla="*/ 1925786 w 1925786"/>
              <a:gd name="connsiteY3" fmla="*/ 234952 h 576262"/>
              <a:gd name="connsiteX4" fmla="*/ 1925786 w 1925786"/>
              <a:gd name="connsiteY4" fmla="*/ 507998 h 576262"/>
              <a:gd name="connsiteX5" fmla="*/ 1857522 w 1925786"/>
              <a:gd name="connsiteY5" fmla="*/ 576262 h 576262"/>
              <a:gd name="connsiteX6" fmla="*/ 68264 w 1925786"/>
              <a:gd name="connsiteY6" fmla="*/ 576262 h 576262"/>
              <a:gd name="connsiteX7" fmla="*/ 0 w 1925786"/>
              <a:gd name="connsiteY7" fmla="*/ 507998 h 576262"/>
              <a:gd name="connsiteX8" fmla="*/ 0 w 1925786"/>
              <a:gd name="connsiteY8" fmla="*/ 234952 h 576262"/>
              <a:gd name="connsiteX9" fmla="*/ 68264 w 1925786"/>
              <a:gd name="connsiteY9" fmla="*/ 166688 h 576262"/>
              <a:gd name="connsiteX10" fmla="*/ 848593 w 1925786"/>
              <a:gd name="connsiteY10" fmla="*/ 166688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5786" h="576262">
                <a:moveTo>
                  <a:pt x="962893" y="0"/>
                </a:moveTo>
                <a:lnTo>
                  <a:pt x="1077193" y="166688"/>
                </a:lnTo>
                <a:lnTo>
                  <a:pt x="1857522" y="166688"/>
                </a:lnTo>
                <a:cubicBezTo>
                  <a:pt x="1895223" y="166688"/>
                  <a:pt x="1925786" y="197251"/>
                  <a:pt x="1925786" y="234952"/>
                </a:cubicBezTo>
                <a:lnTo>
                  <a:pt x="1925786" y="507998"/>
                </a:lnTo>
                <a:cubicBezTo>
                  <a:pt x="1925786" y="545699"/>
                  <a:pt x="1895223" y="576262"/>
                  <a:pt x="1857522" y="576262"/>
                </a:cubicBezTo>
                <a:lnTo>
                  <a:pt x="68264" y="576262"/>
                </a:lnTo>
                <a:cubicBezTo>
                  <a:pt x="30563" y="576262"/>
                  <a:pt x="0" y="545699"/>
                  <a:pt x="0" y="507998"/>
                </a:cubicBezTo>
                <a:lnTo>
                  <a:pt x="0" y="234952"/>
                </a:lnTo>
                <a:cubicBezTo>
                  <a:pt x="0" y="197251"/>
                  <a:pt x="30563" y="166688"/>
                  <a:pt x="68264" y="166688"/>
                </a:cubicBezTo>
                <a:lnTo>
                  <a:pt x="848593" y="1666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6" name="Freeform 5"/>
          <p:cNvSpPr/>
          <p:nvPr/>
        </p:nvSpPr>
        <p:spPr>
          <a:xfrm>
            <a:off x="9275309" y="3487215"/>
            <a:ext cx="1925786" cy="576262"/>
          </a:xfrm>
          <a:custGeom>
            <a:avLst/>
            <a:gdLst>
              <a:gd name="connsiteX0" fmla="*/ 962893 w 1925786"/>
              <a:gd name="connsiteY0" fmla="*/ 0 h 576262"/>
              <a:gd name="connsiteX1" fmla="*/ 1077193 w 1925786"/>
              <a:gd name="connsiteY1" fmla="*/ 166688 h 576262"/>
              <a:gd name="connsiteX2" fmla="*/ 1857522 w 1925786"/>
              <a:gd name="connsiteY2" fmla="*/ 166688 h 576262"/>
              <a:gd name="connsiteX3" fmla="*/ 1925786 w 1925786"/>
              <a:gd name="connsiteY3" fmla="*/ 234952 h 576262"/>
              <a:gd name="connsiteX4" fmla="*/ 1925786 w 1925786"/>
              <a:gd name="connsiteY4" fmla="*/ 507998 h 576262"/>
              <a:gd name="connsiteX5" fmla="*/ 1857522 w 1925786"/>
              <a:gd name="connsiteY5" fmla="*/ 576262 h 576262"/>
              <a:gd name="connsiteX6" fmla="*/ 68264 w 1925786"/>
              <a:gd name="connsiteY6" fmla="*/ 576262 h 576262"/>
              <a:gd name="connsiteX7" fmla="*/ 0 w 1925786"/>
              <a:gd name="connsiteY7" fmla="*/ 507998 h 576262"/>
              <a:gd name="connsiteX8" fmla="*/ 0 w 1925786"/>
              <a:gd name="connsiteY8" fmla="*/ 234952 h 576262"/>
              <a:gd name="connsiteX9" fmla="*/ 68264 w 1925786"/>
              <a:gd name="connsiteY9" fmla="*/ 166688 h 576262"/>
              <a:gd name="connsiteX10" fmla="*/ 848593 w 1925786"/>
              <a:gd name="connsiteY10" fmla="*/ 166688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5786" h="576262">
                <a:moveTo>
                  <a:pt x="962893" y="0"/>
                </a:moveTo>
                <a:lnTo>
                  <a:pt x="1077193" y="166688"/>
                </a:lnTo>
                <a:lnTo>
                  <a:pt x="1857522" y="166688"/>
                </a:lnTo>
                <a:cubicBezTo>
                  <a:pt x="1895223" y="166688"/>
                  <a:pt x="1925786" y="197251"/>
                  <a:pt x="1925786" y="234952"/>
                </a:cubicBezTo>
                <a:lnTo>
                  <a:pt x="1925786" y="507998"/>
                </a:lnTo>
                <a:cubicBezTo>
                  <a:pt x="1925786" y="545699"/>
                  <a:pt x="1895223" y="576262"/>
                  <a:pt x="1857522" y="576262"/>
                </a:cubicBezTo>
                <a:lnTo>
                  <a:pt x="68264" y="576262"/>
                </a:lnTo>
                <a:cubicBezTo>
                  <a:pt x="30563" y="576262"/>
                  <a:pt x="0" y="545699"/>
                  <a:pt x="0" y="507998"/>
                </a:cubicBezTo>
                <a:lnTo>
                  <a:pt x="0" y="234952"/>
                </a:lnTo>
                <a:cubicBezTo>
                  <a:pt x="0" y="197251"/>
                  <a:pt x="30563" y="166688"/>
                  <a:pt x="68264" y="166688"/>
                </a:cubicBezTo>
                <a:lnTo>
                  <a:pt x="848593" y="16668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7" name="TextBox 6"/>
          <p:cNvSpPr txBox="1"/>
          <p:nvPr/>
        </p:nvSpPr>
        <p:spPr>
          <a:xfrm>
            <a:off x="990905" y="4470535"/>
            <a:ext cx="1925786" cy="338554"/>
          </a:xfrm>
          <a:prstGeom prst="rect">
            <a:avLst/>
          </a:prstGeom>
          <a:noFill/>
        </p:spPr>
        <p:txBody>
          <a:bodyPr wrap="square" rtlCol="0">
            <a:spAutoFit/>
          </a:bodyPr>
          <a:lstStyle/>
          <a:p>
            <a:pPr algn="ctr" rtl="1"/>
            <a:r>
              <a:rPr lang="ar-EG" sz="1600" b="1">
                <a:solidFill>
                  <a:schemeClr val="accent1"/>
                </a:solidFill>
                <a:latin typeface="DIN Next LT Arabic Light" panose="020B0303020203050203" pitchFamily="34" charset="-78"/>
                <a:cs typeface="DIN Next LT Arabic Light" panose="020B0303020203050203" pitchFamily="34" charset="-78"/>
              </a:rPr>
              <a:t>أضف عنوان هنا</a:t>
            </a:r>
            <a:endParaRPr lang="ar-EG" sz="1600" b="1" dirty="0">
              <a:solidFill>
                <a:schemeClr val="accent1"/>
              </a:solidFill>
              <a:latin typeface="DIN Next LT Arabic Light" panose="020B0303020203050203" pitchFamily="34" charset="-78"/>
              <a:cs typeface="DIN Next LT Arabic Light" panose="020B0303020203050203" pitchFamily="34" charset="-78"/>
            </a:endParaRPr>
          </a:p>
        </p:txBody>
      </p:sp>
      <p:sp>
        <p:nvSpPr>
          <p:cNvPr id="8" name="TextBox 7"/>
          <p:cNvSpPr txBox="1"/>
          <p:nvPr/>
        </p:nvSpPr>
        <p:spPr>
          <a:xfrm>
            <a:off x="990905" y="4749326"/>
            <a:ext cx="1925786" cy="738664"/>
          </a:xfrm>
          <a:prstGeom prst="rect">
            <a:avLst/>
          </a:prstGeom>
          <a:noFill/>
        </p:spPr>
        <p:txBody>
          <a:bodyPr wrap="square" rtlCol="0">
            <a:spAutoFit/>
          </a:bodyPr>
          <a:lstStyle/>
          <a:p>
            <a:pPr algn="ctr" rtl="1"/>
            <a:r>
              <a:rPr lang="ar-EG" sz="1400" dirty="0">
                <a:solidFill>
                  <a:schemeClr val="tx2"/>
                </a:solidFill>
                <a:latin typeface="DIN Next LT Arabic Light" panose="020B0303020203050203" pitchFamily="34" charset="-78"/>
                <a:cs typeface="DIN Next LT Arabic Light" panose="020B0303020203050203" pitchFamily="34" charset="-78"/>
              </a:rPr>
              <a:t>هذا النص هو مثال لنص يمكن أن يستبدل في نفس المساحة والمكان</a:t>
            </a:r>
          </a:p>
        </p:txBody>
      </p:sp>
      <p:sp>
        <p:nvSpPr>
          <p:cNvPr id="9" name="TextBox 8"/>
          <p:cNvSpPr txBox="1"/>
          <p:nvPr/>
        </p:nvSpPr>
        <p:spPr>
          <a:xfrm>
            <a:off x="5133107" y="4470535"/>
            <a:ext cx="1925786" cy="338554"/>
          </a:xfrm>
          <a:prstGeom prst="rect">
            <a:avLst/>
          </a:prstGeom>
          <a:noFill/>
        </p:spPr>
        <p:txBody>
          <a:bodyPr wrap="square" rtlCol="0">
            <a:spAutoFit/>
          </a:bodyPr>
          <a:lstStyle/>
          <a:p>
            <a:pPr algn="ctr" rtl="1"/>
            <a:r>
              <a:rPr lang="ar-EG" sz="1600" b="1">
                <a:solidFill>
                  <a:schemeClr val="accent3"/>
                </a:solidFill>
                <a:latin typeface="DIN Next LT Arabic Light" panose="020B0303020203050203" pitchFamily="34" charset="-78"/>
                <a:cs typeface="DIN Next LT Arabic Light" panose="020B0303020203050203" pitchFamily="34" charset="-78"/>
              </a:rPr>
              <a:t>أضف عنوان هنا</a:t>
            </a:r>
            <a:endParaRPr lang="ar-EG" sz="1600" b="1" dirty="0">
              <a:solidFill>
                <a:schemeClr val="accent3"/>
              </a:solidFill>
              <a:latin typeface="DIN Next LT Arabic Light" panose="020B0303020203050203" pitchFamily="34" charset="-78"/>
              <a:cs typeface="DIN Next LT Arabic Light" panose="020B0303020203050203" pitchFamily="34" charset="-78"/>
            </a:endParaRPr>
          </a:p>
        </p:txBody>
      </p:sp>
      <p:sp>
        <p:nvSpPr>
          <p:cNvPr id="10" name="TextBox 9"/>
          <p:cNvSpPr txBox="1"/>
          <p:nvPr/>
        </p:nvSpPr>
        <p:spPr>
          <a:xfrm>
            <a:off x="5133107" y="4749326"/>
            <a:ext cx="1925786" cy="738664"/>
          </a:xfrm>
          <a:prstGeom prst="rect">
            <a:avLst/>
          </a:prstGeom>
          <a:noFill/>
        </p:spPr>
        <p:txBody>
          <a:bodyPr wrap="square" rtlCol="0">
            <a:spAutoFit/>
          </a:bodyPr>
          <a:lstStyle/>
          <a:p>
            <a:pPr algn="ctr" rtl="1"/>
            <a:r>
              <a:rPr lang="ar-EG" sz="1400">
                <a:solidFill>
                  <a:schemeClr val="tx2"/>
                </a:solidFill>
                <a:latin typeface="DIN Next LT Arabic Light" panose="020B0303020203050203" pitchFamily="34" charset="-78"/>
                <a:cs typeface="DIN Next LT Arabic Light" panose="020B0303020203050203" pitchFamily="34" charset="-78"/>
              </a:rPr>
              <a:t>هذا النص هو مثال لنص يمكن أن يستبدل في نفس المساحة والمكان</a:t>
            </a:r>
            <a:endParaRPr lang="ar-EG" sz="1400" dirty="0">
              <a:solidFill>
                <a:schemeClr val="tx2"/>
              </a:solidFill>
              <a:latin typeface="DIN Next LT Arabic Light" panose="020B0303020203050203" pitchFamily="34" charset="-78"/>
              <a:cs typeface="DIN Next LT Arabic Light" panose="020B0303020203050203" pitchFamily="34" charset="-78"/>
            </a:endParaRPr>
          </a:p>
        </p:txBody>
      </p:sp>
      <p:sp>
        <p:nvSpPr>
          <p:cNvPr id="11" name="TextBox 10"/>
          <p:cNvSpPr txBox="1"/>
          <p:nvPr/>
        </p:nvSpPr>
        <p:spPr>
          <a:xfrm>
            <a:off x="9275309" y="4470535"/>
            <a:ext cx="1925786" cy="338554"/>
          </a:xfrm>
          <a:prstGeom prst="rect">
            <a:avLst/>
          </a:prstGeom>
          <a:noFill/>
        </p:spPr>
        <p:txBody>
          <a:bodyPr wrap="square" rtlCol="0">
            <a:spAutoFit/>
          </a:bodyPr>
          <a:lstStyle/>
          <a:p>
            <a:pPr algn="ctr" rtl="1"/>
            <a:r>
              <a:rPr lang="ar-EG" sz="1600" b="1">
                <a:solidFill>
                  <a:schemeClr val="accent5"/>
                </a:solidFill>
                <a:latin typeface="DIN Next LT Arabic Light" panose="020B0303020203050203" pitchFamily="34" charset="-78"/>
                <a:cs typeface="DIN Next LT Arabic Light" panose="020B0303020203050203" pitchFamily="34" charset="-78"/>
              </a:rPr>
              <a:t>أضف عنوان هنا</a:t>
            </a:r>
            <a:endParaRPr lang="ar-EG" sz="1600" b="1" dirty="0">
              <a:solidFill>
                <a:schemeClr val="accent5"/>
              </a:solidFill>
              <a:latin typeface="DIN Next LT Arabic Light" panose="020B0303020203050203" pitchFamily="34" charset="-78"/>
              <a:cs typeface="DIN Next LT Arabic Light" panose="020B0303020203050203" pitchFamily="34" charset="-78"/>
            </a:endParaRPr>
          </a:p>
        </p:txBody>
      </p:sp>
      <p:sp>
        <p:nvSpPr>
          <p:cNvPr id="12" name="TextBox 11"/>
          <p:cNvSpPr txBox="1"/>
          <p:nvPr/>
        </p:nvSpPr>
        <p:spPr>
          <a:xfrm>
            <a:off x="9275309" y="4749326"/>
            <a:ext cx="1925786" cy="738664"/>
          </a:xfrm>
          <a:prstGeom prst="rect">
            <a:avLst/>
          </a:prstGeom>
          <a:noFill/>
        </p:spPr>
        <p:txBody>
          <a:bodyPr wrap="square" rtlCol="0">
            <a:spAutoFit/>
          </a:bodyPr>
          <a:lstStyle/>
          <a:p>
            <a:pPr algn="ctr" rtl="1"/>
            <a:r>
              <a:rPr lang="ar-EG" sz="1400" dirty="0">
                <a:solidFill>
                  <a:schemeClr val="tx2"/>
                </a:solidFill>
                <a:latin typeface="DIN Next LT Arabic Light" panose="020B0303020203050203" pitchFamily="34" charset="-78"/>
                <a:cs typeface="DIN Next LT Arabic Light" panose="020B0303020203050203" pitchFamily="34" charset="-78"/>
              </a:rPr>
              <a:t>هذا النص هو مثال لنص يمكن أن يستبدل في نفس المساحة والمكان</a:t>
            </a:r>
          </a:p>
        </p:txBody>
      </p:sp>
      <p:sp>
        <p:nvSpPr>
          <p:cNvPr id="13" name="TextBox 12"/>
          <p:cNvSpPr txBox="1"/>
          <p:nvPr/>
        </p:nvSpPr>
        <p:spPr>
          <a:xfrm>
            <a:off x="7204208" y="1965003"/>
            <a:ext cx="1925786" cy="338554"/>
          </a:xfrm>
          <a:prstGeom prst="rect">
            <a:avLst/>
          </a:prstGeom>
          <a:noFill/>
        </p:spPr>
        <p:txBody>
          <a:bodyPr wrap="square" rtlCol="0">
            <a:spAutoFit/>
          </a:bodyPr>
          <a:lstStyle/>
          <a:p>
            <a:pPr algn="ctr" rtl="1"/>
            <a:r>
              <a:rPr lang="ar-EG" sz="1600" b="1" dirty="0">
                <a:solidFill>
                  <a:schemeClr val="accent4"/>
                </a:solidFill>
                <a:latin typeface="DIN Next LT Arabic Light" panose="020B0303020203050203" pitchFamily="34" charset="-78"/>
                <a:cs typeface="DIN Next LT Arabic Light" panose="020B0303020203050203" pitchFamily="34" charset="-78"/>
              </a:rPr>
              <a:t>أضف عنوان هنا</a:t>
            </a:r>
          </a:p>
        </p:txBody>
      </p:sp>
      <p:sp>
        <p:nvSpPr>
          <p:cNvPr id="14" name="TextBox 13"/>
          <p:cNvSpPr txBox="1"/>
          <p:nvPr/>
        </p:nvSpPr>
        <p:spPr>
          <a:xfrm>
            <a:off x="7204208" y="2243794"/>
            <a:ext cx="1925786" cy="738664"/>
          </a:xfrm>
          <a:prstGeom prst="rect">
            <a:avLst/>
          </a:prstGeom>
          <a:noFill/>
        </p:spPr>
        <p:txBody>
          <a:bodyPr wrap="square" rtlCol="0">
            <a:spAutoFit/>
          </a:bodyPr>
          <a:lstStyle/>
          <a:p>
            <a:pPr algn="ctr" rtl="1"/>
            <a:r>
              <a:rPr lang="ar-EG" sz="1400">
                <a:solidFill>
                  <a:schemeClr val="tx2"/>
                </a:solidFill>
                <a:latin typeface="DIN Next LT Arabic Light" panose="020B0303020203050203" pitchFamily="34" charset="-78"/>
                <a:cs typeface="DIN Next LT Arabic Light" panose="020B0303020203050203" pitchFamily="34" charset="-78"/>
              </a:rPr>
              <a:t>هذا النص هو مثال لنص يمكن أن يستبدل في نفس المساحة والمكان</a:t>
            </a:r>
            <a:endParaRPr lang="ar-EG" sz="1400" dirty="0">
              <a:solidFill>
                <a:schemeClr val="tx2"/>
              </a:solidFill>
              <a:latin typeface="DIN Next LT Arabic Light" panose="020B0303020203050203" pitchFamily="34" charset="-78"/>
              <a:cs typeface="DIN Next LT Arabic Light" panose="020B0303020203050203" pitchFamily="34" charset="-78"/>
            </a:endParaRPr>
          </a:p>
        </p:txBody>
      </p:sp>
      <p:sp>
        <p:nvSpPr>
          <p:cNvPr id="15" name="TextBox 14"/>
          <p:cNvSpPr txBox="1"/>
          <p:nvPr/>
        </p:nvSpPr>
        <p:spPr>
          <a:xfrm>
            <a:off x="3062006" y="1965003"/>
            <a:ext cx="1925786" cy="338554"/>
          </a:xfrm>
          <a:prstGeom prst="rect">
            <a:avLst/>
          </a:prstGeom>
          <a:noFill/>
        </p:spPr>
        <p:txBody>
          <a:bodyPr wrap="square" rtlCol="0">
            <a:spAutoFit/>
          </a:bodyPr>
          <a:lstStyle/>
          <a:p>
            <a:pPr algn="ctr" rtl="1"/>
            <a:r>
              <a:rPr lang="ar-EG" sz="1600" b="1">
                <a:solidFill>
                  <a:schemeClr val="accent2"/>
                </a:solidFill>
                <a:latin typeface="DIN Next LT Arabic Light" panose="020B0303020203050203" pitchFamily="34" charset="-78"/>
                <a:cs typeface="DIN Next LT Arabic Light" panose="020B0303020203050203" pitchFamily="34" charset="-78"/>
              </a:rPr>
              <a:t>أضف عنوان هنا</a:t>
            </a:r>
            <a:endParaRPr lang="ar-EG" sz="1600" b="1" dirty="0">
              <a:solidFill>
                <a:schemeClr val="accent2"/>
              </a:solidFill>
              <a:latin typeface="DIN Next LT Arabic Light" panose="020B0303020203050203" pitchFamily="34" charset="-78"/>
              <a:cs typeface="DIN Next LT Arabic Light" panose="020B0303020203050203" pitchFamily="34" charset="-78"/>
            </a:endParaRPr>
          </a:p>
        </p:txBody>
      </p:sp>
      <p:sp>
        <p:nvSpPr>
          <p:cNvPr id="16" name="TextBox 15"/>
          <p:cNvSpPr txBox="1"/>
          <p:nvPr/>
        </p:nvSpPr>
        <p:spPr>
          <a:xfrm>
            <a:off x="3062006" y="2243794"/>
            <a:ext cx="1925786" cy="738664"/>
          </a:xfrm>
          <a:prstGeom prst="rect">
            <a:avLst/>
          </a:prstGeom>
          <a:noFill/>
        </p:spPr>
        <p:txBody>
          <a:bodyPr wrap="square" rtlCol="0">
            <a:spAutoFit/>
          </a:bodyPr>
          <a:lstStyle/>
          <a:p>
            <a:pPr algn="ctr" rtl="1"/>
            <a:r>
              <a:rPr lang="ar-EG" sz="1400">
                <a:solidFill>
                  <a:schemeClr val="tx2"/>
                </a:solidFill>
                <a:latin typeface="DIN Next LT Arabic Light" panose="020B0303020203050203" pitchFamily="34" charset="-78"/>
                <a:cs typeface="DIN Next LT Arabic Light" panose="020B0303020203050203" pitchFamily="34" charset="-78"/>
              </a:rPr>
              <a:t>هذا النص هو مثال لنص يمكن أن يستبدل في نفس المساحة والمكان</a:t>
            </a:r>
            <a:endParaRPr lang="ar-EG" sz="1400" dirty="0">
              <a:solidFill>
                <a:schemeClr val="tx2"/>
              </a:solidFill>
              <a:latin typeface="DIN Next LT Arabic Light" panose="020B0303020203050203" pitchFamily="34" charset="-78"/>
              <a:cs typeface="DIN Next LT Arabic Light" panose="020B0303020203050203" pitchFamily="34" charset="-78"/>
            </a:endParaRPr>
          </a:p>
        </p:txBody>
      </p:sp>
      <p:sp>
        <p:nvSpPr>
          <p:cNvPr id="17" name="TextBox 16"/>
          <p:cNvSpPr txBox="1"/>
          <p:nvPr/>
        </p:nvSpPr>
        <p:spPr>
          <a:xfrm>
            <a:off x="1416769" y="3993481"/>
            <a:ext cx="1074058" cy="646331"/>
          </a:xfrm>
          <a:prstGeom prst="rect">
            <a:avLst/>
          </a:prstGeom>
          <a:noFill/>
        </p:spPr>
        <p:txBody>
          <a:bodyPr wrap="square" rtlCol="0">
            <a:spAutoFit/>
          </a:bodyPr>
          <a:lstStyle/>
          <a:p>
            <a:pPr algn="ctr" rtl="1"/>
            <a:r>
              <a:rPr lang="en-ID" sz="3600" dirty="0">
                <a:solidFill>
                  <a:schemeClr val="accent1"/>
                </a:solidFill>
                <a:latin typeface="DIN Next LT Arabic Light" panose="020B0303020203050203" pitchFamily="34" charset="-78"/>
                <a:cs typeface="DIN Next LT Arabic Light" panose="020B0303020203050203" pitchFamily="34" charset="-78"/>
              </a:rPr>
              <a:t>01</a:t>
            </a:r>
          </a:p>
        </p:txBody>
      </p:sp>
      <p:sp>
        <p:nvSpPr>
          <p:cNvPr id="18" name="TextBox 17"/>
          <p:cNvSpPr txBox="1"/>
          <p:nvPr/>
        </p:nvSpPr>
        <p:spPr>
          <a:xfrm>
            <a:off x="5558971" y="3993481"/>
            <a:ext cx="1074058" cy="646331"/>
          </a:xfrm>
          <a:prstGeom prst="rect">
            <a:avLst/>
          </a:prstGeom>
          <a:noFill/>
        </p:spPr>
        <p:txBody>
          <a:bodyPr wrap="square" rtlCol="0">
            <a:spAutoFit/>
          </a:bodyPr>
          <a:lstStyle/>
          <a:p>
            <a:pPr algn="ctr" rtl="1"/>
            <a:r>
              <a:rPr lang="en-ID" sz="3600" dirty="0">
                <a:solidFill>
                  <a:schemeClr val="accent3"/>
                </a:solidFill>
                <a:latin typeface="DIN Next LT Arabic Light" panose="020B0303020203050203" pitchFamily="34" charset="-78"/>
                <a:cs typeface="DIN Next LT Arabic Light" panose="020B0303020203050203" pitchFamily="34" charset="-78"/>
              </a:rPr>
              <a:t>03</a:t>
            </a:r>
          </a:p>
        </p:txBody>
      </p:sp>
      <p:sp>
        <p:nvSpPr>
          <p:cNvPr id="19" name="TextBox 18"/>
          <p:cNvSpPr txBox="1"/>
          <p:nvPr/>
        </p:nvSpPr>
        <p:spPr>
          <a:xfrm>
            <a:off x="9701173" y="3993481"/>
            <a:ext cx="1074058" cy="646331"/>
          </a:xfrm>
          <a:prstGeom prst="rect">
            <a:avLst/>
          </a:prstGeom>
          <a:noFill/>
        </p:spPr>
        <p:txBody>
          <a:bodyPr wrap="square" rtlCol="0">
            <a:spAutoFit/>
          </a:bodyPr>
          <a:lstStyle/>
          <a:p>
            <a:pPr algn="ctr" rtl="1"/>
            <a:r>
              <a:rPr lang="en-ID" sz="3600" dirty="0">
                <a:solidFill>
                  <a:schemeClr val="accent5"/>
                </a:solidFill>
                <a:latin typeface="DIN Next LT Arabic Light" panose="020B0303020203050203" pitchFamily="34" charset="-78"/>
                <a:cs typeface="DIN Next LT Arabic Light" panose="020B0303020203050203" pitchFamily="34" charset="-78"/>
              </a:rPr>
              <a:t>05</a:t>
            </a:r>
          </a:p>
        </p:txBody>
      </p:sp>
      <p:sp>
        <p:nvSpPr>
          <p:cNvPr id="20" name="TextBox 19"/>
          <p:cNvSpPr txBox="1"/>
          <p:nvPr/>
        </p:nvSpPr>
        <p:spPr>
          <a:xfrm>
            <a:off x="7630072" y="2865936"/>
            <a:ext cx="1074058" cy="646331"/>
          </a:xfrm>
          <a:prstGeom prst="rect">
            <a:avLst/>
          </a:prstGeom>
          <a:noFill/>
        </p:spPr>
        <p:txBody>
          <a:bodyPr wrap="square" rtlCol="0">
            <a:spAutoFit/>
          </a:bodyPr>
          <a:lstStyle/>
          <a:p>
            <a:pPr algn="ctr" rtl="1"/>
            <a:r>
              <a:rPr lang="en-ID" sz="3600" dirty="0">
                <a:solidFill>
                  <a:schemeClr val="accent4"/>
                </a:solidFill>
                <a:latin typeface="DIN Next LT Arabic Light" panose="020B0303020203050203" pitchFamily="34" charset="-78"/>
                <a:cs typeface="DIN Next LT Arabic Light" panose="020B0303020203050203" pitchFamily="34" charset="-78"/>
              </a:rPr>
              <a:t>04</a:t>
            </a:r>
          </a:p>
        </p:txBody>
      </p:sp>
      <p:sp>
        <p:nvSpPr>
          <p:cNvPr id="21" name="TextBox 20"/>
          <p:cNvSpPr txBox="1"/>
          <p:nvPr/>
        </p:nvSpPr>
        <p:spPr>
          <a:xfrm>
            <a:off x="3487870" y="2865936"/>
            <a:ext cx="1074058" cy="646331"/>
          </a:xfrm>
          <a:prstGeom prst="rect">
            <a:avLst/>
          </a:prstGeom>
          <a:noFill/>
        </p:spPr>
        <p:txBody>
          <a:bodyPr wrap="square" rtlCol="0">
            <a:spAutoFit/>
          </a:bodyPr>
          <a:lstStyle/>
          <a:p>
            <a:pPr algn="ctr" rtl="1"/>
            <a:r>
              <a:rPr lang="en-ID" sz="3600" dirty="0">
                <a:solidFill>
                  <a:schemeClr val="accent2"/>
                </a:solidFill>
                <a:latin typeface="DIN Next LT Arabic Light" panose="020B0303020203050203" pitchFamily="34" charset="-78"/>
                <a:cs typeface="DIN Next LT Arabic Light" panose="020B0303020203050203" pitchFamily="34" charset="-78"/>
              </a:rPr>
              <a:t>02</a:t>
            </a:r>
          </a:p>
        </p:txBody>
      </p:sp>
      <p:sp>
        <p:nvSpPr>
          <p:cNvPr id="22" name="Freeform 21"/>
          <p:cNvSpPr>
            <a:spLocks noEditPoints="1"/>
          </p:cNvSpPr>
          <p:nvPr/>
        </p:nvSpPr>
        <p:spPr bwMode="auto">
          <a:xfrm>
            <a:off x="9656633" y="2347606"/>
            <a:ext cx="1163138" cy="975378"/>
          </a:xfrm>
          <a:custGeom>
            <a:avLst/>
            <a:gdLst>
              <a:gd name="T0" fmla="*/ 58 w 202"/>
              <a:gd name="T1" fmla="*/ 129 h 169"/>
              <a:gd name="T2" fmla="*/ 61 w 202"/>
              <a:gd name="T3" fmla="*/ 121 h 169"/>
              <a:gd name="T4" fmla="*/ 54 w 202"/>
              <a:gd name="T5" fmla="*/ 108 h 169"/>
              <a:gd name="T6" fmla="*/ 57 w 202"/>
              <a:gd name="T7" fmla="*/ 99 h 169"/>
              <a:gd name="T8" fmla="*/ 54 w 202"/>
              <a:gd name="T9" fmla="*/ 90 h 169"/>
              <a:gd name="T10" fmla="*/ 61 w 202"/>
              <a:gd name="T11" fmla="*/ 77 h 169"/>
              <a:gd name="T12" fmla="*/ 57 w 202"/>
              <a:gd name="T13" fmla="*/ 67 h 169"/>
              <a:gd name="T14" fmla="*/ 62 w 202"/>
              <a:gd name="T15" fmla="*/ 71 h 169"/>
              <a:gd name="T16" fmla="*/ 67 w 202"/>
              <a:gd name="T17" fmla="*/ 98 h 169"/>
              <a:gd name="T18" fmla="*/ 80 w 202"/>
              <a:gd name="T19" fmla="*/ 113 h 169"/>
              <a:gd name="T20" fmla="*/ 71 w 202"/>
              <a:gd name="T21" fmla="*/ 92 h 169"/>
              <a:gd name="T22" fmla="*/ 71 w 202"/>
              <a:gd name="T23" fmla="*/ 67 h 169"/>
              <a:gd name="T24" fmla="*/ 59 w 202"/>
              <a:gd name="T25" fmla="*/ 29 h 169"/>
              <a:gd name="T26" fmla="*/ 69 w 202"/>
              <a:gd name="T27" fmla="*/ 4 h 169"/>
              <a:gd name="T28" fmla="*/ 80 w 202"/>
              <a:gd name="T29" fmla="*/ 21 h 169"/>
              <a:gd name="T30" fmla="*/ 101 w 202"/>
              <a:gd name="T31" fmla="*/ 48 h 169"/>
              <a:gd name="T32" fmla="*/ 123 w 202"/>
              <a:gd name="T33" fmla="*/ 70 h 169"/>
              <a:gd name="T34" fmla="*/ 142 w 202"/>
              <a:gd name="T35" fmla="*/ 73 h 169"/>
              <a:gd name="T36" fmla="*/ 142 w 202"/>
              <a:gd name="T37" fmla="*/ 147 h 169"/>
              <a:gd name="T38" fmla="*/ 131 w 202"/>
              <a:gd name="T39" fmla="*/ 147 h 169"/>
              <a:gd name="T40" fmla="*/ 116 w 202"/>
              <a:gd name="T41" fmla="*/ 151 h 169"/>
              <a:gd name="T42" fmla="*/ 105 w 202"/>
              <a:gd name="T43" fmla="*/ 149 h 169"/>
              <a:gd name="T44" fmla="*/ 77 w 202"/>
              <a:gd name="T45" fmla="*/ 154 h 169"/>
              <a:gd name="T46" fmla="*/ 60 w 202"/>
              <a:gd name="T47" fmla="*/ 154 h 169"/>
              <a:gd name="T48" fmla="*/ 65 w 202"/>
              <a:gd name="T49" fmla="*/ 143 h 169"/>
              <a:gd name="T50" fmla="*/ 58 w 202"/>
              <a:gd name="T51" fmla="*/ 129 h 169"/>
              <a:gd name="T52" fmla="*/ 12 w 202"/>
              <a:gd name="T53" fmla="*/ 110 h 169"/>
              <a:gd name="T54" fmla="*/ 13 w 202"/>
              <a:gd name="T55" fmla="*/ 110 h 169"/>
              <a:gd name="T56" fmla="*/ 4 w 202"/>
              <a:gd name="T57" fmla="*/ 121 h 169"/>
              <a:gd name="T58" fmla="*/ 16 w 202"/>
              <a:gd name="T59" fmla="*/ 132 h 169"/>
              <a:gd name="T60" fmla="*/ 21 w 202"/>
              <a:gd name="T61" fmla="*/ 132 h 169"/>
              <a:gd name="T62" fmla="*/ 12 w 202"/>
              <a:gd name="T63" fmla="*/ 143 h 169"/>
              <a:gd name="T64" fmla="*/ 24 w 202"/>
              <a:gd name="T65" fmla="*/ 154 h 169"/>
              <a:gd name="T66" fmla="*/ 36 w 202"/>
              <a:gd name="T67" fmla="*/ 154 h 169"/>
              <a:gd name="T68" fmla="*/ 47 w 202"/>
              <a:gd name="T69" fmla="*/ 154 h 169"/>
              <a:gd name="T70" fmla="*/ 59 w 202"/>
              <a:gd name="T71" fmla="*/ 143 h 169"/>
              <a:gd name="T72" fmla="*/ 47 w 202"/>
              <a:gd name="T73" fmla="*/ 132 h 169"/>
              <a:gd name="T74" fmla="*/ 45 w 202"/>
              <a:gd name="T75" fmla="*/ 132 h 169"/>
              <a:gd name="T76" fmla="*/ 55 w 202"/>
              <a:gd name="T77" fmla="*/ 121 h 169"/>
              <a:gd name="T78" fmla="*/ 43 w 202"/>
              <a:gd name="T79" fmla="*/ 110 h 169"/>
              <a:gd name="T80" fmla="*/ 41 w 202"/>
              <a:gd name="T81" fmla="*/ 110 h 169"/>
              <a:gd name="T82" fmla="*/ 51 w 202"/>
              <a:gd name="T83" fmla="*/ 99 h 169"/>
              <a:gd name="T84" fmla="*/ 41 w 202"/>
              <a:gd name="T85" fmla="*/ 88 h 169"/>
              <a:gd name="T86" fmla="*/ 43 w 202"/>
              <a:gd name="T87" fmla="*/ 88 h 169"/>
              <a:gd name="T88" fmla="*/ 55 w 202"/>
              <a:gd name="T89" fmla="*/ 77 h 169"/>
              <a:gd name="T90" fmla="*/ 44 w 202"/>
              <a:gd name="T91" fmla="*/ 66 h 169"/>
              <a:gd name="T92" fmla="*/ 20 w 202"/>
              <a:gd name="T93" fmla="*/ 66 h 169"/>
              <a:gd name="T94" fmla="*/ 8 w 202"/>
              <a:gd name="T95" fmla="*/ 77 h 169"/>
              <a:gd name="T96" fmla="*/ 18 w 202"/>
              <a:gd name="T97" fmla="*/ 88 h 169"/>
              <a:gd name="T98" fmla="*/ 12 w 202"/>
              <a:gd name="T99" fmla="*/ 88 h 169"/>
              <a:gd name="T100" fmla="*/ 0 w 202"/>
              <a:gd name="T101" fmla="*/ 99 h 169"/>
              <a:gd name="T102" fmla="*/ 12 w 202"/>
              <a:gd name="T103" fmla="*/ 110 h 169"/>
              <a:gd name="T104" fmla="*/ 202 w 202"/>
              <a:gd name="T105" fmla="*/ 169 h 169"/>
              <a:gd name="T106" fmla="*/ 149 w 202"/>
              <a:gd name="T107" fmla="*/ 169 h 169"/>
              <a:gd name="T108" fmla="*/ 149 w 202"/>
              <a:gd name="T109" fmla="*/ 67 h 169"/>
              <a:gd name="T110" fmla="*/ 202 w 202"/>
              <a:gd name="T111" fmla="*/ 67 h 169"/>
              <a:gd name="T112" fmla="*/ 202 w 202"/>
              <a:gd name="T113" fmla="*/ 169 h 169"/>
              <a:gd name="T114" fmla="*/ 164 w 202"/>
              <a:gd name="T115" fmla="*/ 146 h 169"/>
              <a:gd name="T116" fmla="*/ 158 w 202"/>
              <a:gd name="T117" fmla="*/ 153 h 169"/>
              <a:gd name="T118" fmla="*/ 164 w 202"/>
              <a:gd name="T119" fmla="*/ 159 h 169"/>
              <a:gd name="T120" fmla="*/ 170 w 202"/>
              <a:gd name="T121" fmla="*/ 153 h 169"/>
              <a:gd name="T122" fmla="*/ 164 w 202"/>
              <a:gd name="T123" fmla="*/ 14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 h="169">
                <a:moveTo>
                  <a:pt x="58" y="129"/>
                </a:moveTo>
                <a:cubicBezTo>
                  <a:pt x="60" y="127"/>
                  <a:pt x="61" y="124"/>
                  <a:pt x="61" y="121"/>
                </a:cubicBezTo>
                <a:cubicBezTo>
                  <a:pt x="61" y="115"/>
                  <a:pt x="58" y="111"/>
                  <a:pt x="54" y="108"/>
                </a:cubicBezTo>
                <a:cubicBezTo>
                  <a:pt x="56" y="105"/>
                  <a:pt x="57" y="102"/>
                  <a:pt x="57" y="99"/>
                </a:cubicBezTo>
                <a:cubicBezTo>
                  <a:pt x="57" y="96"/>
                  <a:pt x="56" y="93"/>
                  <a:pt x="54" y="90"/>
                </a:cubicBezTo>
                <a:cubicBezTo>
                  <a:pt x="58" y="87"/>
                  <a:pt x="61" y="82"/>
                  <a:pt x="61" y="77"/>
                </a:cubicBezTo>
                <a:cubicBezTo>
                  <a:pt x="61" y="73"/>
                  <a:pt x="59" y="69"/>
                  <a:pt x="57" y="67"/>
                </a:cubicBezTo>
                <a:cubicBezTo>
                  <a:pt x="59" y="68"/>
                  <a:pt x="61" y="69"/>
                  <a:pt x="62" y="71"/>
                </a:cubicBezTo>
                <a:cubicBezTo>
                  <a:pt x="67" y="80"/>
                  <a:pt x="65" y="89"/>
                  <a:pt x="67" y="98"/>
                </a:cubicBezTo>
                <a:cubicBezTo>
                  <a:pt x="69" y="107"/>
                  <a:pt x="80" y="113"/>
                  <a:pt x="80" y="113"/>
                </a:cubicBezTo>
                <a:cubicBezTo>
                  <a:pt x="80" y="113"/>
                  <a:pt x="72" y="104"/>
                  <a:pt x="71" y="92"/>
                </a:cubicBezTo>
                <a:cubicBezTo>
                  <a:pt x="71" y="83"/>
                  <a:pt x="73" y="77"/>
                  <a:pt x="71" y="67"/>
                </a:cubicBezTo>
                <a:cubicBezTo>
                  <a:pt x="70" y="63"/>
                  <a:pt x="59" y="41"/>
                  <a:pt x="59" y="29"/>
                </a:cubicBezTo>
                <a:cubicBezTo>
                  <a:pt x="58" y="18"/>
                  <a:pt x="59" y="7"/>
                  <a:pt x="69" y="4"/>
                </a:cubicBezTo>
                <a:cubicBezTo>
                  <a:pt x="79" y="0"/>
                  <a:pt x="78" y="15"/>
                  <a:pt x="80" y="21"/>
                </a:cubicBezTo>
                <a:cubicBezTo>
                  <a:pt x="87" y="36"/>
                  <a:pt x="96" y="42"/>
                  <a:pt x="101" y="48"/>
                </a:cubicBezTo>
                <a:cubicBezTo>
                  <a:pt x="106" y="55"/>
                  <a:pt x="113" y="64"/>
                  <a:pt x="123" y="70"/>
                </a:cubicBezTo>
                <a:cubicBezTo>
                  <a:pt x="129" y="75"/>
                  <a:pt x="138" y="74"/>
                  <a:pt x="142" y="73"/>
                </a:cubicBezTo>
                <a:cubicBezTo>
                  <a:pt x="142" y="147"/>
                  <a:pt x="142" y="147"/>
                  <a:pt x="142" y="147"/>
                </a:cubicBezTo>
                <a:cubicBezTo>
                  <a:pt x="131" y="147"/>
                  <a:pt x="131" y="147"/>
                  <a:pt x="131" y="147"/>
                </a:cubicBezTo>
                <a:cubicBezTo>
                  <a:pt x="127" y="147"/>
                  <a:pt x="120" y="151"/>
                  <a:pt x="116" y="151"/>
                </a:cubicBezTo>
                <a:cubicBezTo>
                  <a:pt x="112" y="151"/>
                  <a:pt x="111" y="149"/>
                  <a:pt x="105" y="149"/>
                </a:cubicBezTo>
                <a:cubicBezTo>
                  <a:pt x="100" y="149"/>
                  <a:pt x="83" y="154"/>
                  <a:pt x="77" y="154"/>
                </a:cubicBezTo>
                <a:cubicBezTo>
                  <a:pt x="60" y="154"/>
                  <a:pt x="60" y="154"/>
                  <a:pt x="60" y="154"/>
                </a:cubicBezTo>
                <a:cubicBezTo>
                  <a:pt x="63" y="151"/>
                  <a:pt x="65" y="147"/>
                  <a:pt x="65" y="143"/>
                </a:cubicBezTo>
                <a:cubicBezTo>
                  <a:pt x="65" y="137"/>
                  <a:pt x="62" y="133"/>
                  <a:pt x="58" y="129"/>
                </a:cubicBezTo>
                <a:moveTo>
                  <a:pt x="12" y="110"/>
                </a:moveTo>
                <a:cubicBezTo>
                  <a:pt x="13" y="110"/>
                  <a:pt x="13" y="110"/>
                  <a:pt x="13" y="110"/>
                </a:cubicBezTo>
                <a:cubicBezTo>
                  <a:pt x="8" y="111"/>
                  <a:pt x="4" y="115"/>
                  <a:pt x="4" y="121"/>
                </a:cubicBezTo>
                <a:cubicBezTo>
                  <a:pt x="4" y="127"/>
                  <a:pt x="9" y="132"/>
                  <a:pt x="16" y="132"/>
                </a:cubicBezTo>
                <a:cubicBezTo>
                  <a:pt x="21" y="132"/>
                  <a:pt x="21" y="132"/>
                  <a:pt x="21" y="132"/>
                </a:cubicBezTo>
                <a:cubicBezTo>
                  <a:pt x="16" y="133"/>
                  <a:pt x="12" y="137"/>
                  <a:pt x="12" y="143"/>
                </a:cubicBezTo>
                <a:cubicBezTo>
                  <a:pt x="12" y="149"/>
                  <a:pt x="17" y="154"/>
                  <a:pt x="24" y="154"/>
                </a:cubicBezTo>
                <a:cubicBezTo>
                  <a:pt x="36" y="154"/>
                  <a:pt x="36" y="154"/>
                  <a:pt x="36" y="154"/>
                </a:cubicBezTo>
                <a:cubicBezTo>
                  <a:pt x="47" y="154"/>
                  <a:pt x="47" y="154"/>
                  <a:pt x="47" y="154"/>
                </a:cubicBezTo>
                <a:cubicBezTo>
                  <a:pt x="53" y="154"/>
                  <a:pt x="59" y="149"/>
                  <a:pt x="59" y="143"/>
                </a:cubicBezTo>
                <a:cubicBezTo>
                  <a:pt x="59" y="137"/>
                  <a:pt x="53" y="132"/>
                  <a:pt x="47" y="132"/>
                </a:cubicBezTo>
                <a:cubicBezTo>
                  <a:pt x="45" y="132"/>
                  <a:pt x="45" y="132"/>
                  <a:pt x="45" y="132"/>
                </a:cubicBezTo>
                <a:cubicBezTo>
                  <a:pt x="50" y="130"/>
                  <a:pt x="55" y="126"/>
                  <a:pt x="55" y="121"/>
                </a:cubicBezTo>
                <a:cubicBezTo>
                  <a:pt x="55" y="115"/>
                  <a:pt x="49" y="110"/>
                  <a:pt x="43" y="110"/>
                </a:cubicBezTo>
                <a:cubicBezTo>
                  <a:pt x="41" y="110"/>
                  <a:pt x="41" y="110"/>
                  <a:pt x="41" y="110"/>
                </a:cubicBezTo>
                <a:cubicBezTo>
                  <a:pt x="46" y="109"/>
                  <a:pt x="51" y="104"/>
                  <a:pt x="51" y="99"/>
                </a:cubicBezTo>
                <a:cubicBezTo>
                  <a:pt x="51" y="94"/>
                  <a:pt x="46" y="89"/>
                  <a:pt x="41" y="88"/>
                </a:cubicBezTo>
                <a:cubicBezTo>
                  <a:pt x="43" y="88"/>
                  <a:pt x="43" y="88"/>
                  <a:pt x="43" y="88"/>
                </a:cubicBezTo>
                <a:cubicBezTo>
                  <a:pt x="49" y="88"/>
                  <a:pt x="55" y="83"/>
                  <a:pt x="55" y="77"/>
                </a:cubicBezTo>
                <a:cubicBezTo>
                  <a:pt x="55" y="71"/>
                  <a:pt x="50" y="66"/>
                  <a:pt x="44" y="66"/>
                </a:cubicBezTo>
                <a:cubicBezTo>
                  <a:pt x="20" y="66"/>
                  <a:pt x="20" y="66"/>
                  <a:pt x="20" y="66"/>
                </a:cubicBezTo>
                <a:cubicBezTo>
                  <a:pt x="14" y="66"/>
                  <a:pt x="8" y="71"/>
                  <a:pt x="8" y="77"/>
                </a:cubicBezTo>
                <a:cubicBezTo>
                  <a:pt x="8" y="82"/>
                  <a:pt x="12" y="87"/>
                  <a:pt x="18" y="88"/>
                </a:cubicBezTo>
                <a:cubicBezTo>
                  <a:pt x="12" y="88"/>
                  <a:pt x="12" y="88"/>
                  <a:pt x="12" y="88"/>
                </a:cubicBezTo>
                <a:cubicBezTo>
                  <a:pt x="6" y="88"/>
                  <a:pt x="0" y="93"/>
                  <a:pt x="0" y="99"/>
                </a:cubicBezTo>
                <a:cubicBezTo>
                  <a:pt x="0" y="105"/>
                  <a:pt x="6" y="110"/>
                  <a:pt x="12" y="110"/>
                </a:cubicBezTo>
                <a:moveTo>
                  <a:pt x="202" y="169"/>
                </a:moveTo>
                <a:cubicBezTo>
                  <a:pt x="149" y="169"/>
                  <a:pt x="149" y="169"/>
                  <a:pt x="149" y="169"/>
                </a:cubicBezTo>
                <a:cubicBezTo>
                  <a:pt x="149" y="67"/>
                  <a:pt x="149" y="67"/>
                  <a:pt x="149" y="67"/>
                </a:cubicBezTo>
                <a:cubicBezTo>
                  <a:pt x="202" y="67"/>
                  <a:pt x="202" y="67"/>
                  <a:pt x="202" y="67"/>
                </a:cubicBezTo>
                <a:lnTo>
                  <a:pt x="202" y="169"/>
                </a:lnTo>
                <a:close/>
                <a:moveTo>
                  <a:pt x="164" y="146"/>
                </a:moveTo>
                <a:cubicBezTo>
                  <a:pt x="160" y="146"/>
                  <a:pt x="158" y="149"/>
                  <a:pt x="158" y="153"/>
                </a:cubicBezTo>
                <a:cubicBezTo>
                  <a:pt x="158" y="156"/>
                  <a:pt x="160" y="159"/>
                  <a:pt x="164" y="159"/>
                </a:cubicBezTo>
                <a:cubicBezTo>
                  <a:pt x="167" y="159"/>
                  <a:pt x="170" y="156"/>
                  <a:pt x="170" y="153"/>
                </a:cubicBezTo>
                <a:cubicBezTo>
                  <a:pt x="170" y="149"/>
                  <a:pt x="167" y="146"/>
                  <a:pt x="164" y="14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3" name="Freeform 22"/>
          <p:cNvSpPr>
            <a:spLocks noEditPoints="1"/>
          </p:cNvSpPr>
          <p:nvPr/>
        </p:nvSpPr>
        <p:spPr bwMode="auto">
          <a:xfrm>
            <a:off x="7573340" y="4174836"/>
            <a:ext cx="1187522" cy="1055846"/>
          </a:xfrm>
          <a:custGeom>
            <a:avLst/>
            <a:gdLst>
              <a:gd name="T0" fmla="*/ 143 w 206"/>
              <a:gd name="T1" fmla="*/ 93 h 183"/>
              <a:gd name="T2" fmla="*/ 115 w 206"/>
              <a:gd name="T3" fmla="*/ 90 h 183"/>
              <a:gd name="T4" fmla="*/ 117 w 206"/>
              <a:gd name="T5" fmla="*/ 88 h 183"/>
              <a:gd name="T6" fmla="*/ 145 w 206"/>
              <a:gd name="T7" fmla="*/ 90 h 183"/>
              <a:gd name="T8" fmla="*/ 138 w 206"/>
              <a:gd name="T9" fmla="*/ 105 h 183"/>
              <a:gd name="T10" fmla="*/ 140 w 206"/>
              <a:gd name="T11" fmla="*/ 101 h 183"/>
              <a:gd name="T12" fmla="*/ 145 w 206"/>
              <a:gd name="T13" fmla="*/ 99 h 183"/>
              <a:gd name="T14" fmla="*/ 143 w 206"/>
              <a:gd name="T15" fmla="*/ 95 h 183"/>
              <a:gd name="T16" fmla="*/ 115 w 206"/>
              <a:gd name="T17" fmla="*/ 97 h 183"/>
              <a:gd name="T18" fmla="*/ 117 w 206"/>
              <a:gd name="T19" fmla="*/ 101 h 183"/>
              <a:gd name="T20" fmla="*/ 120 w 206"/>
              <a:gd name="T21" fmla="*/ 102 h 183"/>
              <a:gd name="T22" fmla="*/ 116 w 206"/>
              <a:gd name="T23" fmla="*/ 78 h 183"/>
              <a:gd name="T24" fmla="*/ 155 w 206"/>
              <a:gd name="T25" fmla="*/ 57 h 183"/>
              <a:gd name="T26" fmla="*/ 130 w 206"/>
              <a:gd name="T27" fmla="*/ 0 h 183"/>
              <a:gd name="T28" fmla="*/ 105 w 206"/>
              <a:gd name="T29" fmla="*/ 57 h 183"/>
              <a:gd name="T30" fmla="*/ 145 w 206"/>
              <a:gd name="T31" fmla="*/ 83 h 183"/>
              <a:gd name="T32" fmla="*/ 117 w 206"/>
              <a:gd name="T33" fmla="*/ 80 h 183"/>
              <a:gd name="T34" fmla="*/ 115 w 206"/>
              <a:gd name="T35" fmla="*/ 83 h 183"/>
              <a:gd name="T36" fmla="*/ 143 w 206"/>
              <a:gd name="T37" fmla="*/ 86 h 183"/>
              <a:gd name="T38" fmla="*/ 0 w 206"/>
              <a:gd name="T39" fmla="*/ 111 h 183"/>
              <a:gd name="T40" fmla="*/ 43 w 206"/>
              <a:gd name="T41" fmla="*/ 183 h 183"/>
              <a:gd name="T42" fmla="*/ 0 w 206"/>
              <a:gd name="T43" fmla="*/ 111 h 183"/>
              <a:gd name="T44" fmla="*/ 15 w 206"/>
              <a:gd name="T45" fmla="*/ 173 h 183"/>
              <a:gd name="T46" fmla="*/ 15 w 206"/>
              <a:gd name="T47" fmla="*/ 161 h 183"/>
              <a:gd name="T48" fmla="*/ 190 w 206"/>
              <a:gd name="T49" fmla="*/ 111 h 183"/>
              <a:gd name="T50" fmla="*/ 160 w 206"/>
              <a:gd name="T51" fmla="*/ 137 h 183"/>
              <a:gd name="T52" fmla="*/ 130 w 206"/>
              <a:gd name="T53" fmla="*/ 151 h 183"/>
              <a:gd name="T54" fmla="*/ 128 w 206"/>
              <a:gd name="T55" fmla="*/ 148 h 183"/>
              <a:gd name="T56" fmla="*/ 121 w 206"/>
              <a:gd name="T57" fmla="*/ 118 h 183"/>
              <a:gd name="T58" fmla="*/ 56 w 206"/>
              <a:gd name="T59" fmla="*/ 116 h 183"/>
              <a:gd name="T60" fmla="*/ 48 w 206"/>
              <a:gd name="T61" fmla="*/ 164 h 183"/>
              <a:gd name="T62" fmla="*/ 83 w 206"/>
              <a:gd name="T63" fmla="*/ 165 h 183"/>
              <a:gd name="T64" fmla="*/ 146 w 206"/>
              <a:gd name="T65" fmla="*/ 168 h 183"/>
              <a:gd name="T66" fmla="*/ 203 w 206"/>
              <a:gd name="T67" fmla="*/ 12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6" h="183">
                <a:moveTo>
                  <a:pt x="145" y="90"/>
                </a:moveTo>
                <a:cubicBezTo>
                  <a:pt x="145" y="92"/>
                  <a:pt x="144" y="93"/>
                  <a:pt x="143" y="93"/>
                </a:cubicBezTo>
                <a:cubicBezTo>
                  <a:pt x="117" y="93"/>
                  <a:pt x="117" y="93"/>
                  <a:pt x="117" y="93"/>
                </a:cubicBezTo>
                <a:cubicBezTo>
                  <a:pt x="116" y="93"/>
                  <a:pt x="115" y="92"/>
                  <a:pt x="115" y="90"/>
                </a:cubicBezTo>
                <a:cubicBezTo>
                  <a:pt x="115" y="90"/>
                  <a:pt x="115" y="90"/>
                  <a:pt x="115" y="90"/>
                </a:cubicBezTo>
                <a:cubicBezTo>
                  <a:pt x="115" y="89"/>
                  <a:pt x="116" y="88"/>
                  <a:pt x="117" y="88"/>
                </a:cubicBezTo>
                <a:cubicBezTo>
                  <a:pt x="143" y="88"/>
                  <a:pt x="143" y="88"/>
                  <a:pt x="143" y="88"/>
                </a:cubicBezTo>
                <a:cubicBezTo>
                  <a:pt x="144" y="88"/>
                  <a:pt x="145" y="89"/>
                  <a:pt x="145" y="90"/>
                </a:cubicBezTo>
                <a:close/>
                <a:moveTo>
                  <a:pt x="122" y="105"/>
                </a:moveTo>
                <a:cubicBezTo>
                  <a:pt x="138" y="105"/>
                  <a:pt x="138" y="105"/>
                  <a:pt x="138" y="105"/>
                </a:cubicBezTo>
                <a:cubicBezTo>
                  <a:pt x="139" y="105"/>
                  <a:pt x="140" y="104"/>
                  <a:pt x="140" y="102"/>
                </a:cubicBezTo>
                <a:cubicBezTo>
                  <a:pt x="140" y="101"/>
                  <a:pt x="140" y="101"/>
                  <a:pt x="140" y="101"/>
                </a:cubicBezTo>
                <a:cubicBezTo>
                  <a:pt x="143" y="101"/>
                  <a:pt x="143" y="101"/>
                  <a:pt x="143" y="101"/>
                </a:cubicBezTo>
                <a:cubicBezTo>
                  <a:pt x="144" y="101"/>
                  <a:pt x="145" y="100"/>
                  <a:pt x="145" y="99"/>
                </a:cubicBezTo>
                <a:cubicBezTo>
                  <a:pt x="145" y="97"/>
                  <a:pt x="145" y="97"/>
                  <a:pt x="145" y="97"/>
                </a:cubicBezTo>
                <a:cubicBezTo>
                  <a:pt x="145" y="96"/>
                  <a:pt x="144" y="95"/>
                  <a:pt x="143" y="95"/>
                </a:cubicBezTo>
                <a:cubicBezTo>
                  <a:pt x="117" y="95"/>
                  <a:pt x="117" y="95"/>
                  <a:pt x="117" y="95"/>
                </a:cubicBezTo>
                <a:cubicBezTo>
                  <a:pt x="116" y="95"/>
                  <a:pt x="115" y="96"/>
                  <a:pt x="115" y="97"/>
                </a:cubicBezTo>
                <a:cubicBezTo>
                  <a:pt x="115" y="99"/>
                  <a:pt x="115" y="99"/>
                  <a:pt x="115" y="99"/>
                </a:cubicBezTo>
                <a:cubicBezTo>
                  <a:pt x="115" y="100"/>
                  <a:pt x="116" y="101"/>
                  <a:pt x="117" y="101"/>
                </a:cubicBezTo>
                <a:cubicBezTo>
                  <a:pt x="120" y="101"/>
                  <a:pt x="120" y="101"/>
                  <a:pt x="120" y="101"/>
                </a:cubicBezTo>
                <a:cubicBezTo>
                  <a:pt x="120" y="102"/>
                  <a:pt x="120" y="102"/>
                  <a:pt x="120" y="102"/>
                </a:cubicBezTo>
                <a:cubicBezTo>
                  <a:pt x="120" y="104"/>
                  <a:pt x="121" y="105"/>
                  <a:pt x="122" y="105"/>
                </a:cubicBezTo>
                <a:close/>
                <a:moveTo>
                  <a:pt x="116" y="78"/>
                </a:moveTo>
                <a:cubicBezTo>
                  <a:pt x="144" y="78"/>
                  <a:pt x="144" y="78"/>
                  <a:pt x="144" y="78"/>
                </a:cubicBezTo>
                <a:cubicBezTo>
                  <a:pt x="150" y="78"/>
                  <a:pt x="143" y="70"/>
                  <a:pt x="155" y="57"/>
                </a:cubicBezTo>
                <a:cubicBezTo>
                  <a:pt x="160" y="51"/>
                  <a:pt x="164" y="43"/>
                  <a:pt x="164" y="34"/>
                </a:cubicBezTo>
                <a:cubicBezTo>
                  <a:pt x="164" y="15"/>
                  <a:pt x="149" y="0"/>
                  <a:pt x="130" y="0"/>
                </a:cubicBezTo>
                <a:cubicBezTo>
                  <a:pt x="111" y="0"/>
                  <a:pt x="96" y="15"/>
                  <a:pt x="96" y="34"/>
                </a:cubicBezTo>
                <a:cubicBezTo>
                  <a:pt x="96" y="43"/>
                  <a:pt x="99" y="51"/>
                  <a:pt x="105" y="57"/>
                </a:cubicBezTo>
                <a:cubicBezTo>
                  <a:pt x="116" y="70"/>
                  <a:pt x="110" y="78"/>
                  <a:pt x="116" y="78"/>
                </a:cubicBezTo>
                <a:close/>
                <a:moveTo>
                  <a:pt x="145" y="83"/>
                </a:moveTo>
                <a:cubicBezTo>
                  <a:pt x="145" y="81"/>
                  <a:pt x="144" y="80"/>
                  <a:pt x="143" y="80"/>
                </a:cubicBezTo>
                <a:cubicBezTo>
                  <a:pt x="117" y="80"/>
                  <a:pt x="117" y="80"/>
                  <a:pt x="117" y="80"/>
                </a:cubicBezTo>
                <a:cubicBezTo>
                  <a:pt x="116" y="80"/>
                  <a:pt x="115" y="81"/>
                  <a:pt x="115" y="83"/>
                </a:cubicBezTo>
                <a:cubicBezTo>
                  <a:pt x="115" y="83"/>
                  <a:pt x="115" y="83"/>
                  <a:pt x="115" y="83"/>
                </a:cubicBezTo>
                <a:cubicBezTo>
                  <a:pt x="115" y="84"/>
                  <a:pt x="116" y="86"/>
                  <a:pt x="117" y="86"/>
                </a:cubicBezTo>
                <a:cubicBezTo>
                  <a:pt x="143" y="86"/>
                  <a:pt x="143" y="86"/>
                  <a:pt x="143" y="86"/>
                </a:cubicBezTo>
                <a:cubicBezTo>
                  <a:pt x="144" y="86"/>
                  <a:pt x="145" y="84"/>
                  <a:pt x="145" y="83"/>
                </a:cubicBezTo>
                <a:close/>
                <a:moveTo>
                  <a:pt x="0" y="111"/>
                </a:moveTo>
                <a:cubicBezTo>
                  <a:pt x="43" y="111"/>
                  <a:pt x="43" y="111"/>
                  <a:pt x="43" y="111"/>
                </a:cubicBezTo>
                <a:cubicBezTo>
                  <a:pt x="43" y="183"/>
                  <a:pt x="43" y="183"/>
                  <a:pt x="43" y="183"/>
                </a:cubicBezTo>
                <a:cubicBezTo>
                  <a:pt x="0" y="183"/>
                  <a:pt x="0" y="183"/>
                  <a:pt x="0" y="183"/>
                </a:cubicBezTo>
                <a:lnTo>
                  <a:pt x="0" y="111"/>
                </a:lnTo>
                <a:close/>
                <a:moveTo>
                  <a:pt x="8" y="167"/>
                </a:moveTo>
                <a:cubicBezTo>
                  <a:pt x="8" y="171"/>
                  <a:pt x="11" y="173"/>
                  <a:pt x="15" y="173"/>
                </a:cubicBezTo>
                <a:cubicBezTo>
                  <a:pt x="18" y="173"/>
                  <a:pt x="21" y="171"/>
                  <a:pt x="21" y="167"/>
                </a:cubicBezTo>
                <a:cubicBezTo>
                  <a:pt x="21" y="164"/>
                  <a:pt x="18" y="161"/>
                  <a:pt x="15" y="161"/>
                </a:cubicBezTo>
                <a:cubicBezTo>
                  <a:pt x="11" y="161"/>
                  <a:pt x="8" y="164"/>
                  <a:pt x="8" y="167"/>
                </a:cubicBezTo>
                <a:close/>
                <a:moveTo>
                  <a:pt x="190" y="111"/>
                </a:moveTo>
                <a:cubicBezTo>
                  <a:pt x="180" y="110"/>
                  <a:pt x="153" y="132"/>
                  <a:pt x="153" y="132"/>
                </a:cubicBezTo>
                <a:cubicBezTo>
                  <a:pt x="153" y="132"/>
                  <a:pt x="158" y="136"/>
                  <a:pt x="160" y="137"/>
                </a:cubicBezTo>
                <a:cubicBezTo>
                  <a:pt x="162" y="139"/>
                  <a:pt x="159" y="142"/>
                  <a:pt x="156" y="145"/>
                </a:cubicBezTo>
                <a:cubicBezTo>
                  <a:pt x="153" y="148"/>
                  <a:pt x="140" y="155"/>
                  <a:pt x="130" y="151"/>
                </a:cubicBezTo>
                <a:cubicBezTo>
                  <a:pt x="119" y="148"/>
                  <a:pt x="102" y="136"/>
                  <a:pt x="102" y="136"/>
                </a:cubicBezTo>
                <a:cubicBezTo>
                  <a:pt x="102" y="136"/>
                  <a:pt x="119" y="145"/>
                  <a:pt x="128" y="148"/>
                </a:cubicBezTo>
                <a:cubicBezTo>
                  <a:pt x="137" y="151"/>
                  <a:pt x="155" y="141"/>
                  <a:pt x="151" y="138"/>
                </a:cubicBezTo>
                <a:cubicBezTo>
                  <a:pt x="147" y="135"/>
                  <a:pt x="132" y="129"/>
                  <a:pt x="121" y="118"/>
                </a:cubicBezTo>
                <a:cubicBezTo>
                  <a:pt x="116" y="114"/>
                  <a:pt x="102" y="108"/>
                  <a:pt x="93" y="108"/>
                </a:cubicBezTo>
                <a:cubicBezTo>
                  <a:pt x="83" y="108"/>
                  <a:pt x="63" y="116"/>
                  <a:pt x="56" y="116"/>
                </a:cubicBezTo>
                <a:cubicBezTo>
                  <a:pt x="48" y="116"/>
                  <a:pt x="48" y="116"/>
                  <a:pt x="48" y="116"/>
                </a:cubicBezTo>
                <a:cubicBezTo>
                  <a:pt x="48" y="164"/>
                  <a:pt x="48" y="164"/>
                  <a:pt x="48" y="164"/>
                </a:cubicBezTo>
                <a:cubicBezTo>
                  <a:pt x="63" y="164"/>
                  <a:pt x="63" y="164"/>
                  <a:pt x="63" y="164"/>
                </a:cubicBezTo>
                <a:cubicBezTo>
                  <a:pt x="69" y="164"/>
                  <a:pt x="79" y="164"/>
                  <a:pt x="83" y="165"/>
                </a:cubicBezTo>
                <a:cubicBezTo>
                  <a:pt x="87" y="167"/>
                  <a:pt x="112" y="177"/>
                  <a:pt x="119" y="177"/>
                </a:cubicBezTo>
                <a:cubicBezTo>
                  <a:pt x="127" y="177"/>
                  <a:pt x="138" y="174"/>
                  <a:pt x="146" y="168"/>
                </a:cubicBezTo>
                <a:cubicBezTo>
                  <a:pt x="154" y="163"/>
                  <a:pt x="168" y="153"/>
                  <a:pt x="174" y="148"/>
                </a:cubicBezTo>
                <a:cubicBezTo>
                  <a:pt x="179" y="144"/>
                  <a:pt x="199" y="127"/>
                  <a:pt x="203" y="124"/>
                </a:cubicBezTo>
                <a:cubicBezTo>
                  <a:pt x="206" y="120"/>
                  <a:pt x="200" y="112"/>
                  <a:pt x="190" y="11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4" name="Freeform 23"/>
          <p:cNvSpPr>
            <a:spLocks noEditPoints="1"/>
          </p:cNvSpPr>
          <p:nvPr/>
        </p:nvSpPr>
        <p:spPr bwMode="auto">
          <a:xfrm>
            <a:off x="1591634" y="2162115"/>
            <a:ext cx="1002200" cy="1085108"/>
          </a:xfrm>
          <a:custGeom>
            <a:avLst/>
            <a:gdLst>
              <a:gd name="T0" fmla="*/ 63 w 174"/>
              <a:gd name="T1" fmla="*/ 84 h 188"/>
              <a:gd name="T2" fmla="*/ 44 w 174"/>
              <a:gd name="T3" fmla="*/ 80 h 188"/>
              <a:gd name="T4" fmla="*/ 26 w 174"/>
              <a:gd name="T5" fmla="*/ 84 h 188"/>
              <a:gd name="T6" fmla="*/ 0 w 174"/>
              <a:gd name="T7" fmla="*/ 90 h 188"/>
              <a:gd name="T8" fmla="*/ 5 w 174"/>
              <a:gd name="T9" fmla="*/ 127 h 188"/>
              <a:gd name="T10" fmla="*/ 16 w 174"/>
              <a:gd name="T11" fmla="*/ 146 h 188"/>
              <a:gd name="T12" fmla="*/ 16 w 174"/>
              <a:gd name="T13" fmla="*/ 185 h 188"/>
              <a:gd name="T14" fmla="*/ 44 w 174"/>
              <a:gd name="T15" fmla="*/ 188 h 188"/>
              <a:gd name="T16" fmla="*/ 73 w 174"/>
              <a:gd name="T17" fmla="*/ 185 h 188"/>
              <a:gd name="T18" fmla="*/ 73 w 174"/>
              <a:gd name="T19" fmla="*/ 146 h 188"/>
              <a:gd name="T20" fmla="*/ 84 w 174"/>
              <a:gd name="T21" fmla="*/ 127 h 188"/>
              <a:gd name="T22" fmla="*/ 89 w 174"/>
              <a:gd name="T23" fmla="*/ 90 h 188"/>
              <a:gd name="T24" fmla="*/ 63 w 174"/>
              <a:gd name="T25" fmla="*/ 84 h 188"/>
              <a:gd name="T26" fmla="*/ 20 w 174"/>
              <a:gd name="T27" fmla="*/ 52 h 188"/>
              <a:gd name="T28" fmla="*/ 44 w 174"/>
              <a:gd name="T29" fmla="*/ 28 h 188"/>
              <a:gd name="T30" fmla="*/ 69 w 174"/>
              <a:gd name="T31" fmla="*/ 52 h 188"/>
              <a:gd name="T32" fmla="*/ 44 w 174"/>
              <a:gd name="T33" fmla="*/ 77 h 188"/>
              <a:gd name="T34" fmla="*/ 20 w 174"/>
              <a:gd name="T35" fmla="*/ 52 h 188"/>
              <a:gd name="T36" fmla="*/ 100 w 174"/>
              <a:gd name="T37" fmla="*/ 108 h 188"/>
              <a:gd name="T38" fmla="*/ 100 w 174"/>
              <a:gd name="T39" fmla="*/ 59 h 188"/>
              <a:gd name="T40" fmla="*/ 88 w 174"/>
              <a:gd name="T41" fmla="*/ 59 h 188"/>
              <a:gd name="T42" fmla="*/ 106 w 174"/>
              <a:gd name="T43" fmla="*/ 28 h 188"/>
              <a:gd name="T44" fmla="*/ 124 w 174"/>
              <a:gd name="T45" fmla="*/ 59 h 188"/>
              <a:gd name="T46" fmla="*/ 112 w 174"/>
              <a:gd name="T47" fmla="*/ 59 h 188"/>
              <a:gd name="T48" fmla="*/ 112 w 174"/>
              <a:gd name="T49" fmla="*/ 108 h 188"/>
              <a:gd name="T50" fmla="*/ 100 w 174"/>
              <a:gd name="T51" fmla="*/ 108 h 188"/>
              <a:gd name="T52" fmla="*/ 174 w 174"/>
              <a:gd name="T53" fmla="*/ 68 h 188"/>
              <a:gd name="T54" fmla="*/ 106 w 174"/>
              <a:gd name="T55" fmla="*/ 136 h 188"/>
              <a:gd name="T56" fmla="*/ 88 w 174"/>
              <a:gd name="T57" fmla="*/ 133 h 188"/>
              <a:gd name="T58" fmla="*/ 90 w 174"/>
              <a:gd name="T59" fmla="*/ 129 h 188"/>
              <a:gd name="T60" fmla="*/ 91 w 174"/>
              <a:gd name="T61" fmla="*/ 122 h 188"/>
              <a:gd name="T62" fmla="*/ 106 w 174"/>
              <a:gd name="T63" fmla="*/ 124 h 188"/>
              <a:gd name="T64" fmla="*/ 162 w 174"/>
              <a:gd name="T65" fmla="*/ 68 h 188"/>
              <a:gd name="T66" fmla="*/ 106 w 174"/>
              <a:gd name="T67" fmla="*/ 12 h 188"/>
              <a:gd name="T68" fmla="*/ 65 w 174"/>
              <a:gd name="T69" fmla="*/ 30 h 188"/>
              <a:gd name="T70" fmla="*/ 55 w 174"/>
              <a:gd name="T71" fmla="*/ 24 h 188"/>
              <a:gd name="T72" fmla="*/ 106 w 174"/>
              <a:gd name="T73" fmla="*/ 0 h 188"/>
              <a:gd name="T74" fmla="*/ 174 w 174"/>
              <a:gd name="T75" fmla="*/ 6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88">
                <a:moveTo>
                  <a:pt x="63" y="84"/>
                </a:moveTo>
                <a:cubicBezTo>
                  <a:pt x="60" y="83"/>
                  <a:pt x="53" y="80"/>
                  <a:pt x="44" y="80"/>
                </a:cubicBezTo>
                <a:cubicBezTo>
                  <a:pt x="36" y="80"/>
                  <a:pt x="29" y="83"/>
                  <a:pt x="26" y="84"/>
                </a:cubicBezTo>
                <a:cubicBezTo>
                  <a:pt x="9" y="86"/>
                  <a:pt x="0" y="90"/>
                  <a:pt x="0" y="90"/>
                </a:cubicBezTo>
                <a:cubicBezTo>
                  <a:pt x="0" y="90"/>
                  <a:pt x="3" y="120"/>
                  <a:pt x="5" y="127"/>
                </a:cubicBezTo>
                <a:cubicBezTo>
                  <a:pt x="7" y="135"/>
                  <a:pt x="16" y="138"/>
                  <a:pt x="16" y="146"/>
                </a:cubicBezTo>
                <a:cubicBezTo>
                  <a:pt x="16" y="185"/>
                  <a:pt x="16" y="185"/>
                  <a:pt x="16" y="185"/>
                </a:cubicBezTo>
                <a:cubicBezTo>
                  <a:pt x="16" y="185"/>
                  <a:pt x="30" y="188"/>
                  <a:pt x="44" y="188"/>
                </a:cubicBezTo>
                <a:cubicBezTo>
                  <a:pt x="59" y="188"/>
                  <a:pt x="73" y="185"/>
                  <a:pt x="73" y="185"/>
                </a:cubicBezTo>
                <a:cubicBezTo>
                  <a:pt x="73" y="146"/>
                  <a:pt x="73" y="146"/>
                  <a:pt x="73" y="146"/>
                </a:cubicBezTo>
                <a:cubicBezTo>
                  <a:pt x="73" y="138"/>
                  <a:pt x="82" y="135"/>
                  <a:pt x="84" y="127"/>
                </a:cubicBezTo>
                <a:cubicBezTo>
                  <a:pt x="86" y="120"/>
                  <a:pt x="89" y="90"/>
                  <a:pt x="89" y="90"/>
                </a:cubicBezTo>
                <a:cubicBezTo>
                  <a:pt x="89" y="90"/>
                  <a:pt x="80" y="86"/>
                  <a:pt x="63" y="84"/>
                </a:cubicBezTo>
                <a:moveTo>
                  <a:pt x="20" y="52"/>
                </a:moveTo>
                <a:cubicBezTo>
                  <a:pt x="20" y="39"/>
                  <a:pt x="31" y="28"/>
                  <a:pt x="44" y="28"/>
                </a:cubicBezTo>
                <a:cubicBezTo>
                  <a:pt x="58" y="28"/>
                  <a:pt x="69" y="39"/>
                  <a:pt x="69" y="52"/>
                </a:cubicBezTo>
                <a:cubicBezTo>
                  <a:pt x="69" y="66"/>
                  <a:pt x="58" y="77"/>
                  <a:pt x="44" y="77"/>
                </a:cubicBezTo>
                <a:cubicBezTo>
                  <a:pt x="31" y="77"/>
                  <a:pt x="20" y="66"/>
                  <a:pt x="20" y="52"/>
                </a:cubicBezTo>
                <a:moveTo>
                  <a:pt x="100" y="108"/>
                </a:moveTo>
                <a:cubicBezTo>
                  <a:pt x="100" y="59"/>
                  <a:pt x="100" y="59"/>
                  <a:pt x="100" y="59"/>
                </a:cubicBezTo>
                <a:cubicBezTo>
                  <a:pt x="88" y="59"/>
                  <a:pt x="88" y="59"/>
                  <a:pt x="88" y="59"/>
                </a:cubicBezTo>
                <a:cubicBezTo>
                  <a:pt x="106" y="28"/>
                  <a:pt x="106" y="28"/>
                  <a:pt x="106" y="28"/>
                </a:cubicBezTo>
                <a:cubicBezTo>
                  <a:pt x="124" y="59"/>
                  <a:pt x="124" y="59"/>
                  <a:pt x="124" y="59"/>
                </a:cubicBezTo>
                <a:cubicBezTo>
                  <a:pt x="112" y="59"/>
                  <a:pt x="112" y="59"/>
                  <a:pt x="112" y="59"/>
                </a:cubicBezTo>
                <a:cubicBezTo>
                  <a:pt x="112" y="108"/>
                  <a:pt x="112" y="108"/>
                  <a:pt x="112" y="108"/>
                </a:cubicBezTo>
                <a:lnTo>
                  <a:pt x="100" y="108"/>
                </a:lnTo>
                <a:close/>
                <a:moveTo>
                  <a:pt x="174" y="68"/>
                </a:moveTo>
                <a:cubicBezTo>
                  <a:pt x="174" y="106"/>
                  <a:pt x="144" y="136"/>
                  <a:pt x="106" y="136"/>
                </a:cubicBezTo>
                <a:cubicBezTo>
                  <a:pt x="100" y="136"/>
                  <a:pt x="94" y="135"/>
                  <a:pt x="88" y="133"/>
                </a:cubicBezTo>
                <a:cubicBezTo>
                  <a:pt x="88" y="132"/>
                  <a:pt x="89" y="131"/>
                  <a:pt x="90" y="129"/>
                </a:cubicBezTo>
                <a:cubicBezTo>
                  <a:pt x="90" y="128"/>
                  <a:pt x="91" y="125"/>
                  <a:pt x="91" y="122"/>
                </a:cubicBezTo>
                <a:cubicBezTo>
                  <a:pt x="96" y="123"/>
                  <a:pt x="101" y="124"/>
                  <a:pt x="106" y="124"/>
                </a:cubicBezTo>
                <a:cubicBezTo>
                  <a:pt x="137" y="124"/>
                  <a:pt x="162" y="99"/>
                  <a:pt x="162" y="68"/>
                </a:cubicBezTo>
                <a:cubicBezTo>
                  <a:pt x="162" y="37"/>
                  <a:pt x="137" y="12"/>
                  <a:pt x="106" y="12"/>
                </a:cubicBezTo>
                <a:cubicBezTo>
                  <a:pt x="90" y="12"/>
                  <a:pt x="76" y="19"/>
                  <a:pt x="65" y="30"/>
                </a:cubicBezTo>
                <a:cubicBezTo>
                  <a:pt x="62" y="28"/>
                  <a:pt x="59" y="25"/>
                  <a:pt x="55" y="24"/>
                </a:cubicBezTo>
                <a:cubicBezTo>
                  <a:pt x="68" y="9"/>
                  <a:pt x="86" y="0"/>
                  <a:pt x="106" y="0"/>
                </a:cubicBezTo>
                <a:cubicBezTo>
                  <a:pt x="144" y="0"/>
                  <a:pt x="174" y="31"/>
                  <a:pt x="174" y="68"/>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5" name="Freeform 24"/>
          <p:cNvSpPr>
            <a:spLocks noEditPoints="1"/>
          </p:cNvSpPr>
          <p:nvPr/>
        </p:nvSpPr>
        <p:spPr bwMode="auto">
          <a:xfrm>
            <a:off x="3721312" y="4266845"/>
            <a:ext cx="607174" cy="1109492"/>
          </a:xfrm>
          <a:custGeom>
            <a:avLst/>
            <a:gdLst>
              <a:gd name="T0" fmla="*/ 52 w 105"/>
              <a:gd name="T1" fmla="*/ 62 h 192"/>
              <a:gd name="T2" fmla="*/ 30 w 105"/>
              <a:gd name="T3" fmla="*/ 68 h 192"/>
              <a:gd name="T4" fmla="*/ 0 w 105"/>
              <a:gd name="T5" fmla="*/ 74 h 192"/>
              <a:gd name="T6" fmla="*/ 5 w 105"/>
              <a:gd name="T7" fmla="*/ 120 h 192"/>
              <a:gd name="T8" fmla="*/ 18 w 105"/>
              <a:gd name="T9" fmla="*/ 141 h 192"/>
              <a:gd name="T10" fmla="*/ 18 w 105"/>
              <a:gd name="T11" fmla="*/ 188 h 192"/>
              <a:gd name="T12" fmla="*/ 52 w 105"/>
              <a:gd name="T13" fmla="*/ 192 h 192"/>
              <a:gd name="T14" fmla="*/ 86 w 105"/>
              <a:gd name="T15" fmla="*/ 188 h 192"/>
              <a:gd name="T16" fmla="*/ 86 w 105"/>
              <a:gd name="T17" fmla="*/ 141 h 192"/>
              <a:gd name="T18" fmla="*/ 99 w 105"/>
              <a:gd name="T19" fmla="*/ 120 h 192"/>
              <a:gd name="T20" fmla="*/ 105 w 105"/>
              <a:gd name="T21" fmla="*/ 74 h 192"/>
              <a:gd name="T22" fmla="*/ 74 w 105"/>
              <a:gd name="T23" fmla="*/ 68 h 192"/>
              <a:gd name="T24" fmla="*/ 52 w 105"/>
              <a:gd name="T25" fmla="*/ 62 h 192"/>
              <a:gd name="T26" fmla="*/ 59 w 105"/>
              <a:gd name="T27" fmla="*/ 81 h 192"/>
              <a:gd name="T28" fmla="*/ 55 w 105"/>
              <a:gd name="T29" fmla="*/ 86 h 192"/>
              <a:gd name="T30" fmla="*/ 63 w 105"/>
              <a:gd name="T31" fmla="*/ 126 h 192"/>
              <a:gd name="T32" fmla="*/ 52 w 105"/>
              <a:gd name="T33" fmla="*/ 138 h 192"/>
              <a:gd name="T34" fmla="*/ 42 w 105"/>
              <a:gd name="T35" fmla="*/ 126 h 192"/>
              <a:gd name="T36" fmla="*/ 49 w 105"/>
              <a:gd name="T37" fmla="*/ 86 h 192"/>
              <a:gd name="T38" fmla="*/ 46 w 105"/>
              <a:gd name="T39" fmla="*/ 81 h 192"/>
              <a:gd name="T40" fmla="*/ 46 w 105"/>
              <a:gd name="T41" fmla="*/ 79 h 192"/>
              <a:gd name="T42" fmla="*/ 38 w 105"/>
              <a:gd name="T43" fmla="*/ 75 h 192"/>
              <a:gd name="T44" fmla="*/ 41 w 105"/>
              <a:gd name="T45" fmla="*/ 72 h 192"/>
              <a:gd name="T46" fmla="*/ 50 w 105"/>
              <a:gd name="T47" fmla="*/ 74 h 192"/>
              <a:gd name="T48" fmla="*/ 55 w 105"/>
              <a:gd name="T49" fmla="*/ 74 h 192"/>
              <a:gd name="T50" fmla="*/ 64 w 105"/>
              <a:gd name="T51" fmla="*/ 72 h 192"/>
              <a:gd name="T52" fmla="*/ 67 w 105"/>
              <a:gd name="T53" fmla="*/ 75 h 192"/>
              <a:gd name="T54" fmla="*/ 59 w 105"/>
              <a:gd name="T55" fmla="*/ 79 h 192"/>
              <a:gd name="T56" fmla="*/ 59 w 105"/>
              <a:gd name="T57" fmla="*/ 81 h 192"/>
              <a:gd name="T58" fmla="*/ 23 w 105"/>
              <a:gd name="T59" fmla="*/ 29 h 192"/>
              <a:gd name="T60" fmla="*/ 52 w 105"/>
              <a:gd name="T61" fmla="*/ 0 h 192"/>
              <a:gd name="T62" fmla="*/ 81 w 105"/>
              <a:gd name="T63" fmla="*/ 29 h 192"/>
              <a:gd name="T64" fmla="*/ 52 w 105"/>
              <a:gd name="T65" fmla="*/ 59 h 192"/>
              <a:gd name="T66" fmla="*/ 23 w 105"/>
              <a:gd name="T67" fmla="*/ 2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92">
                <a:moveTo>
                  <a:pt x="52" y="62"/>
                </a:moveTo>
                <a:cubicBezTo>
                  <a:pt x="42" y="62"/>
                  <a:pt x="33" y="66"/>
                  <a:pt x="30" y="68"/>
                </a:cubicBezTo>
                <a:cubicBezTo>
                  <a:pt x="10" y="70"/>
                  <a:pt x="0" y="74"/>
                  <a:pt x="0" y="74"/>
                </a:cubicBezTo>
                <a:cubicBezTo>
                  <a:pt x="0" y="74"/>
                  <a:pt x="2" y="111"/>
                  <a:pt x="5" y="120"/>
                </a:cubicBezTo>
                <a:cubicBezTo>
                  <a:pt x="8" y="128"/>
                  <a:pt x="18" y="132"/>
                  <a:pt x="18" y="141"/>
                </a:cubicBezTo>
                <a:cubicBezTo>
                  <a:pt x="18" y="188"/>
                  <a:pt x="18" y="188"/>
                  <a:pt x="18" y="188"/>
                </a:cubicBezTo>
                <a:cubicBezTo>
                  <a:pt x="18" y="188"/>
                  <a:pt x="35" y="192"/>
                  <a:pt x="52" y="192"/>
                </a:cubicBezTo>
                <a:cubicBezTo>
                  <a:pt x="69" y="192"/>
                  <a:pt x="86" y="188"/>
                  <a:pt x="86" y="188"/>
                </a:cubicBezTo>
                <a:cubicBezTo>
                  <a:pt x="86" y="141"/>
                  <a:pt x="86" y="141"/>
                  <a:pt x="86" y="141"/>
                </a:cubicBezTo>
                <a:cubicBezTo>
                  <a:pt x="86" y="132"/>
                  <a:pt x="97" y="128"/>
                  <a:pt x="99" y="120"/>
                </a:cubicBezTo>
                <a:cubicBezTo>
                  <a:pt x="102" y="111"/>
                  <a:pt x="105" y="74"/>
                  <a:pt x="105" y="74"/>
                </a:cubicBezTo>
                <a:cubicBezTo>
                  <a:pt x="105" y="74"/>
                  <a:pt x="95" y="70"/>
                  <a:pt x="74" y="68"/>
                </a:cubicBezTo>
                <a:cubicBezTo>
                  <a:pt x="71" y="66"/>
                  <a:pt x="63" y="62"/>
                  <a:pt x="52" y="62"/>
                </a:cubicBezTo>
                <a:moveTo>
                  <a:pt x="59" y="81"/>
                </a:moveTo>
                <a:cubicBezTo>
                  <a:pt x="55" y="86"/>
                  <a:pt x="55" y="86"/>
                  <a:pt x="55" y="86"/>
                </a:cubicBezTo>
                <a:cubicBezTo>
                  <a:pt x="63" y="126"/>
                  <a:pt x="63" y="126"/>
                  <a:pt x="63" y="126"/>
                </a:cubicBezTo>
                <a:cubicBezTo>
                  <a:pt x="52" y="138"/>
                  <a:pt x="52" y="138"/>
                  <a:pt x="52" y="138"/>
                </a:cubicBezTo>
                <a:cubicBezTo>
                  <a:pt x="42" y="126"/>
                  <a:pt x="42" y="126"/>
                  <a:pt x="42" y="126"/>
                </a:cubicBezTo>
                <a:cubicBezTo>
                  <a:pt x="49" y="86"/>
                  <a:pt x="49" y="86"/>
                  <a:pt x="49" y="86"/>
                </a:cubicBezTo>
                <a:cubicBezTo>
                  <a:pt x="46" y="81"/>
                  <a:pt x="46" y="81"/>
                  <a:pt x="46" y="81"/>
                </a:cubicBezTo>
                <a:cubicBezTo>
                  <a:pt x="46" y="79"/>
                  <a:pt x="46" y="79"/>
                  <a:pt x="46" y="79"/>
                </a:cubicBezTo>
                <a:cubicBezTo>
                  <a:pt x="43" y="78"/>
                  <a:pt x="40" y="77"/>
                  <a:pt x="38" y="75"/>
                </a:cubicBezTo>
                <a:cubicBezTo>
                  <a:pt x="41" y="72"/>
                  <a:pt x="41" y="72"/>
                  <a:pt x="41" y="72"/>
                </a:cubicBezTo>
                <a:cubicBezTo>
                  <a:pt x="44" y="73"/>
                  <a:pt x="47" y="73"/>
                  <a:pt x="50" y="74"/>
                </a:cubicBezTo>
                <a:cubicBezTo>
                  <a:pt x="55" y="74"/>
                  <a:pt x="55" y="74"/>
                  <a:pt x="55" y="74"/>
                </a:cubicBezTo>
                <a:cubicBezTo>
                  <a:pt x="58" y="73"/>
                  <a:pt x="61" y="73"/>
                  <a:pt x="64" y="72"/>
                </a:cubicBezTo>
                <a:cubicBezTo>
                  <a:pt x="67" y="75"/>
                  <a:pt x="67" y="75"/>
                  <a:pt x="67" y="75"/>
                </a:cubicBezTo>
                <a:cubicBezTo>
                  <a:pt x="65" y="77"/>
                  <a:pt x="62" y="78"/>
                  <a:pt x="59" y="79"/>
                </a:cubicBezTo>
                <a:lnTo>
                  <a:pt x="59" y="81"/>
                </a:lnTo>
                <a:close/>
                <a:moveTo>
                  <a:pt x="23" y="29"/>
                </a:moveTo>
                <a:cubicBezTo>
                  <a:pt x="23" y="13"/>
                  <a:pt x="36" y="0"/>
                  <a:pt x="52" y="0"/>
                </a:cubicBezTo>
                <a:cubicBezTo>
                  <a:pt x="68" y="0"/>
                  <a:pt x="81" y="13"/>
                  <a:pt x="81" y="29"/>
                </a:cubicBezTo>
                <a:cubicBezTo>
                  <a:pt x="81" y="46"/>
                  <a:pt x="68" y="59"/>
                  <a:pt x="52" y="59"/>
                </a:cubicBezTo>
                <a:cubicBezTo>
                  <a:pt x="36" y="59"/>
                  <a:pt x="23" y="46"/>
                  <a:pt x="23" y="2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6" name="Freeform 25"/>
          <p:cNvSpPr>
            <a:spLocks noEditPoints="1"/>
          </p:cNvSpPr>
          <p:nvPr/>
        </p:nvSpPr>
        <p:spPr bwMode="auto">
          <a:xfrm>
            <a:off x="5825333" y="2147484"/>
            <a:ext cx="541334" cy="1114370"/>
          </a:xfrm>
          <a:custGeom>
            <a:avLst/>
            <a:gdLst>
              <a:gd name="T0" fmla="*/ 19 w 94"/>
              <a:gd name="T1" fmla="*/ 28 h 193"/>
              <a:gd name="T2" fmla="*/ 47 w 94"/>
              <a:gd name="T3" fmla="*/ 0 h 193"/>
              <a:gd name="T4" fmla="*/ 75 w 94"/>
              <a:gd name="T5" fmla="*/ 28 h 193"/>
              <a:gd name="T6" fmla="*/ 47 w 94"/>
              <a:gd name="T7" fmla="*/ 56 h 193"/>
              <a:gd name="T8" fmla="*/ 19 w 94"/>
              <a:gd name="T9" fmla="*/ 28 h 193"/>
              <a:gd name="T10" fmla="*/ 76 w 94"/>
              <a:gd name="T11" fmla="*/ 132 h 193"/>
              <a:gd name="T12" fmla="*/ 81 w 94"/>
              <a:gd name="T13" fmla="*/ 111 h 193"/>
              <a:gd name="T14" fmla="*/ 87 w 94"/>
              <a:gd name="T15" fmla="*/ 70 h 193"/>
              <a:gd name="T16" fmla="*/ 75 w 94"/>
              <a:gd name="T17" fmla="*/ 66 h 193"/>
              <a:gd name="T18" fmla="*/ 75 w 94"/>
              <a:gd name="T19" fmla="*/ 79 h 193"/>
              <a:gd name="T20" fmla="*/ 68 w 94"/>
              <a:gd name="T21" fmla="*/ 79 h 193"/>
              <a:gd name="T22" fmla="*/ 70 w 94"/>
              <a:gd name="T23" fmla="*/ 86 h 193"/>
              <a:gd name="T24" fmla="*/ 47 w 94"/>
              <a:gd name="T25" fmla="*/ 99 h 193"/>
              <a:gd name="T26" fmla="*/ 24 w 94"/>
              <a:gd name="T27" fmla="*/ 86 h 193"/>
              <a:gd name="T28" fmla="*/ 26 w 94"/>
              <a:gd name="T29" fmla="*/ 79 h 193"/>
              <a:gd name="T30" fmla="*/ 19 w 94"/>
              <a:gd name="T31" fmla="*/ 79 h 193"/>
              <a:gd name="T32" fmla="*/ 19 w 94"/>
              <a:gd name="T33" fmla="*/ 66 h 193"/>
              <a:gd name="T34" fmla="*/ 7 w 94"/>
              <a:gd name="T35" fmla="*/ 70 h 193"/>
              <a:gd name="T36" fmla="*/ 13 w 94"/>
              <a:gd name="T37" fmla="*/ 111 h 193"/>
              <a:gd name="T38" fmla="*/ 18 w 94"/>
              <a:gd name="T39" fmla="*/ 132 h 193"/>
              <a:gd name="T40" fmla="*/ 0 w 94"/>
              <a:gd name="T41" fmla="*/ 188 h 193"/>
              <a:gd name="T42" fmla="*/ 47 w 94"/>
              <a:gd name="T43" fmla="*/ 193 h 193"/>
              <a:gd name="T44" fmla="*/ 94 w 94"/>
              <a:gd name="T45" fmla="*/ 188 h 193"/>
              <a:gd name="T46" fmla="*/ 76 w 94"/>
              <a:gd name="T47" fmla="*/ 132 h 193"/>
              <a:gd name="T48" fmla="*/ 29 w 94"/>
              <a:gd name="T49" fmla="*/ 63 h 193"/>
              <a:gd name="T50" fmla="*/ 32 w 94"/>
              <a:gd name="T51" fmla="*/ 79 h 193"/>
              <a:gd name="T52" fmla="*/ 47 w 94"/>
              <a:gd name="T53" fmla="*/ 78 h 193"/>
              <a:gd name="T54" fmla="*/ 62 w 94"/>
              <a:gd name="T55" fmla="*/ 79 h 193"/>
              <a:gd name="T56" fmla="*/ 65 w 94"/>
              <a:gd name="T57" fmla="*/ 63 h 193"/>
              <a:gd name="T58" fmla="*/ 47 w 94"/>
              <a:gd name="T59" fmla="*/ 60 h 193"/>
              <a:gd name="T60" fmla="*/ 29 w 94"/>
              <a:gd name="T61" fmla="*/ 6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193">
                <a:moveTo>
                  <a:pt x="19" y="28"/>
                </a:moveTo>
                <a:cubicBezTo>
                  <a:pt x="19" y="13"/>
                  <a:pt x="32" y="0"/>
                  <a:pt x="47" y="0"/>
                </a:cubicBezTo>
                <a:cubicBezTo>
                  <a:pt x="62" y="0"/>
                  <a:pt x="75" y="13"/>
                  <a:pt x="75" y="28"/>
                </a:cubicBezTo>
                <a:cubicBezTo>
                  <a:pt x="75" y="43"/>
                  <a:pt x="62" y="56"/>
                  <a:pt x="47" y="56"/>
                </a:cubicBezTo>
                <a:cubicBezTo>
                  <a:pt x="32" y="56"/>
                  <a:pt x="19" y="43"/>
                  <a:pt x="19" y="28"/>
                </a:cubicBezTo>
                <a:close/>
                <a:moveTo>
                  <a:pt x="76" y="132"/>
                </a:moveTo>
                <a:cubicBezTo>
                  <a:pt x="76" y="124"/>
                  <a:pt x="79" y="119"/>
                  <a:pt x="81" y="111"/>
                </a:cubicBezTo>
                <a:cubicBezTo>
                  <a:pt x="84" y="103"/>
                  <a:pt x="87" y="70"/>
                  <a:pt x="87" y="70"/>
                </a:cubicBezTo>
                <a:cubicBezTo>
                  <a:pt x="87" y="70"/>
                  <a:pt x="84" y="67"/>
                  <a:pt x="75" y="66"/>
                </a:cubicBezTo>
                <a:cubicBezTo>
                  <a:pt x="75" y="79"/>
                  <a:pt x="75" y="79"/>
                  <a:pt x="75" y="79"/>
                </a:cubicBezTo>
                <a:cubicBezTo>
                  <a:pt x="68" y="79"/>
                  <a:pt x="68" y="79"/>
                  <a:pt x="68" y="79"/>
                </a:cubicBezTo>
                <a:cubicBezTo>
                  <a:pt x="70" y="86"/>
                  <a:pt x="70" y="86"/>
                  <a:pt x="70" y="86"/>
                </a:cubicBezTo>
                <a:cubicBezTo>
                  <a:pt x="47" y="99"/>
                  <a:pt x="47" y="99"/>
                  <a:pt x="47" y="99"/>
                </a:cubicBezTo>
                <a:cubicBezTo>
                  <a:pt x="24" y="86"/>
                  <a:pt x="24" y="86"/>
                  <a:pt x="24" y="86"/>
                </a:cubicBezTo>
                <a:cubicBezTo>
                  <a:pt x="26" y="79"/>
                  <a:pt x="26" y="79"/>
                  <a:pt x="26" y="79"/>
                </a:cubicBezTo>
                <a:cubicBezTo>
                  <a:pt x="19" y="79"/>
                  <a:pt x="19" y="79"/>
                  <a:pt x="19" y="79"/>
                </a:cubicBezTo>
                <a:cubicBezTo>
                  <a:pt x="19" y="66"/>
                  <a:pt x="19" y="66"/>
                  <a:pt x="19" y="66"/>
                </a:cubicBezTo>
                <a:cubicBezTo>
                  <a:pt x="9" y="67"/>
                  <a:pt x="7" y="70"/>
                  <a:pt x="7" y="70"/>
                </a:cubicBezTo>
                <a:cubicBezTo>
                  <a:pt x="7" y="70"/>
                  <a:pt x="10" y="103"/>
                  <a:pt x="13" y="111"/>
                </a:cubicBezTo>
                <a:cubicBezTo>
                  <a:pt x="15" y="119"/>
                  <a:pt x="18" y="124"/>
                  <a:pt x="18" y="132"/>
                </a:cubicBezTo>
                <a:cubicBezTo>
                  <a:pt x="18" y="140"/>
                  <a:pt x="0" y="188"/>
                  <a:pt x="0" y="188"/>
                </a:cubicBezTo>
                <a:cubicBezTo>
                  <a:pt x="0" y="188"/>
                  <a:pt x="5" y="193"/>
                  <a:pt x="47" y="193"/>
                </a:cubicBezTo>
                <a:cubicBezTo>
                  <a:pt x="88" y="193"/>
                  <a:pt x="94" y="188"/>
                  <a:pt x="94" y="188"/>
                </a:cubicBezTo>
                <a:cubicBezTo>
                  <a:pt x="94" y="188"/>
                  <a:pt x="76" y="140"/>
                  <a:pt x="76" y="132"/>
                </a:cubicBezTo>
                <a:close/>
                <a:moveTo>
                  <a:pt x="29" y="63"/>
                </a:moveTo>
                <a:cubicBezTo>
                  <a:pt x="29" y="67"/>
                  <a:pt x="30" y="73"/>
                  <a:pt x="32" y="79"/>
                </a:cubicBezTo>
                <a:cubicBezTo>
                  <a:pt x="36" y="78"/>
                  <a:pt x="42" y="78"/>
                  <a:pt x="47" y="78"/>
                </a:cubicBezTo>
                <a:cubicBezTo>
                  <a:pt x="52" y="78"/>
                  <a:pt x="57" y="78"/>
                  <a:pt x="62" y="79"/>
                </a:cubicBezTo>
                <a:cubicBezTo>
                  <a:pt x="64" y="73"/>
                  <a:pt x="64" y="67"/>
                  <a:pt x="65" y="63"/>
                </a:cubicBezTo>
                <a:cubicBezTo>
                  <a:pt x="61" y="62"/>
                  <a:pt x="54" y="60"/>
                  <a:pt x="47" y="60"/>
                </a:cubicBezTo>
                <a:cubicBezTo>
                  <a:pt x="40" y="60"/>
                  <a:pt x="33" y="62"/>
                  <a:pt x="29" y="6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7" name="TextBox 26"/>
          <p:cNvSpPr txBox="1"/>
          <p:nvPr/>
        </p:nvSpPr>
        <p:spPr>
          <a:xfrm>
            <a:off x="1309140" y="571516"/>
            <a:ext cx="9573720" cy="923330"/>
          </a:xfrm>
          <a:prstGeom prst="rect">
            <a:avLst/>
          </a:prstGeom>
          <a:noFill/>
        </p:spPr>
        <p:txBody>
          <a:bodyPr wrap="square" rtlCol="0" anchor="ctr">
            <a:spAutoFit/>
          </a:bodyPr>
          <a:lstStyle/>
          <a:p>
            <a:pPr algn="ctr" rtl="1"/>
            <a:r>
              <a:rPr lang="ar-EG" sz="5400" b="1" dirty="0">
                <a:latin typeface="DIN Next LT Arabic Light" panose="020B0303020203050203" pitchFamily="34" charset="-78"/>
                <a:cs typeface="DIN Next LT Arabic Light" panose="020B0303020203050203" pitchFamily="34" charset="-78"/>
              </a:rPr>
              <a:t>انفوجرافيــك احترافي</a:t>
            </a:r>
            <a:endParaRPr lang="en-ID" sz="5400" b="1" dirty="0">
              <a:latin typeface="DIN Next LT Arabic Light" panose="020B0303020203050203" pitchFamily="34" charset="-78"/>
              <a:cs typeface="DIN Next LT Arabic Light" panose="020B0303020203050203" pitchFamily="34" charset="-78"/>
            </a:endParaRPr>
          </a:p>
        </p:txBody>
      </p:sp>
      <p:sp>
        <p:nvSpPr>
          <p:cNvPr id="28" name="Rectangle 27"/>
          <p:cNvSpPr/>
          <p:nvPr/>
        </p:nvSpPr>
        <p:spPr>
          <a:xfrm>
            <a:off x="0" y="0"/>
            <a:ext cx="3222885" cy="550085"/>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ID" dirty="0">
                <a:latin typeface="DIN Next LT Arabic Light" panose="020B0303020203050203" pitchFamily="34" charset="-78"/>
                <a:cs typeface="DIN Next LT Arabic Light" panose="020B0303020203050203" pitchFamily="34" charset="-78"/>
              </a:rPr>
              <a:t>PATAGONIAN</a:t>
            </a:r>
          </a:p>
        </p:txBody>
      </p:sp>
    </p:spTree>
    <p:extLst>
      <p:ext uri="{BB962C8B-B14F-4D97-AF65-F5344CB8AC3E}">
        <p14:creationId xmlns:p14="http://schemas.microsoft.com/office/powerpoint/2010/main" val="3264318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9140" y="571516"/>
            <a:ext cx="9573720" cy="923330"/>
          </a:xfrm>
          <a:prstGeom prst="rect">
            <a:avLst/>
          </a:prstGeom>
          <a:noFill/>
        </p:spPr>
        <p:txBody>
          <a:bodyPr wrap="square" rtlCol="0" anchor="ctr">
            <a:spAutoFit/>
          </a:bodyPr>
          <a:lstStyle/>
          <a:p>
            <a:pPr algn="ctr" rtl="1"/>
            <a:r>
              <a:rPr lang="ar-EG" sz="5400" b="1" dirty="0">
                <a:latin typeface="DIN Next LT Arabic Light" panose="020B0303020203050203" pitchFamily="34" charset="-78"/>
                <a:cs typeface="DIN Next LT Arabic Light" panose="020B0303020203050203" pitchFamily="34" charset="-78"/>
              </a:rPr>
              <a:t>انفوجرافيــك احترافي</a:t>
            </a:r>
            <a:endParaRPr lang="en-ID" sz="5400" b="1" dirty="0">
              <a:latin typeface="DIN Next LT Arabic Light" panose="020B0303020203050203" pitchFamily="34" charset="-78"/>
              <a:cs typeface="DIN Next LT Arabic Light" panose="020B0303020203050203" pitchFamily="34" charset="-78"/>
            </a:endParaRPr>
          </a:p>
        </p:txBody>
      </p:sp>
      <p:sp>
        <p:nvSpPr>
          <p:cNvPr id="3" name="Arc 2"/>
          <p:cNvSpPr/>
          <p:nvPr/>
        </p:nvSpPr>
        <p:spPr>
          <a:xfrm>
            <a:off x="1204647" y="2207664"/>
            <a:ext cx="1192396" cy="1192396"/>
          </a:xfrm>
          <a:prstGeom prst="arc">
            <a:avLst>
              <a:gd name="adj1" fmla="val 16200000"/>
              <a:gd name="adj2" fmla="val 16172378"/>
            </a:avLst>
          </a:prstGeom>
          <a:ln w="1905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4" name="Arc 3"/>
          <p:cNvSpPr/>
          <p:nvPr/>
        </p:nvSpPr>
        <p:spPr>
          <a:xfrm>
            <a:off x="1204647" y="2207664"/>
            <a:ext cx="1192396" cy="1192396"/>
          </a:xfrm>
          <a:prstGeom prst="arc">
            <a:avLst>
              <a:gd name="adj1" fmla="val 16200000"/>
              <a:gd name="adj2" fmla="val 11877190"/>
            </a:avLst>
          </a:prstGeom>
          <a:ln w="1905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5" name="TextBox 4"/>
          <p:cNvSpPr txBox="1"/>
          <p:nvPr/>
        </p:nvSpPr>
        <p:spPr>
          <a:xfrm>
            <a:off x="490484" y="3607326"/>
            <a:ext cx="2625833" cy="584775"/>
          </a:xfrm>
          <a:prstGeom prst="rect">
            <a:avLst/>
          </a:prstGeom>
          <a:noFill/>
        </p:spPr>
        <p:txBody>
          <a:bodyPr wrap="square" rtlCol="0">
            <a:spAutoFit/>
          </a:bodyPr>
          <a:lstStyle/>
          <a:p>
            <a:pPr algn="ctr" rtl="1"/>
            <a:r>
              <a:rPr lang="en-ID" sz="3200" dirty="0">
                <a:solidFill>
                  <a:schemeClr val="accent1"/>
                </a:solidFill>
                <a:latin typeface="DIN Next LT Arabic Light" panose="020B0303020203050203" pitchFamily="34" charset="-78"/>
                <a:cs typeface="DIN Next LT Arabic Light" panose="020B0303020203050203" pitchFamily="34" charset="-78"/>
              </a:rPr>
              <a:t>80%</a:t>
            </a:r>
          </a:p>
        </p:txBody>
      </p:sp>
      <p:sp>
        <p:nvSpPr>
          <p:cNvPr id="6" name="TextBox 5"/>
          <p:cNvSpPr txBox="1"/>
          <p:nvPr/>
        </p:nvSpPr>
        <p:spPr>
          <a:xfrm>
            <a:off x="855719" y="4066712"/>
            <a:ext cx="1895364" cy="1708160"/>
          </a:xfrm>
          <a:prstGeom prst="rect">
            <a:avLst/>
          </a:prstGeom>
          <a:noFill/>
        </p:spPr>
        <p:txBody>
          <a:bodyPr wrap="square" rtlCol="0">
            <a:spAutoFit/>
          </a:bodyPr>
          <a:lstStyle/>
          <a:p>
            <a:pPr algn="ctr" rtl="1">
              <a:lnSpc>
                <a:spcPct val="150000"/>
              </a:lnSpc>
            </a:pPr>
            <a:r>
              <a:rPr lang="ar-EG" sz="140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a:t>
            </a:r>
            <a:endParaRPr lang="ar-EG" sz="1400" dirty="0">
              <a:latin typeface="DIN Next LT Arabic Light" panose="020B0303020203050203" pitchFamily="34" charset="-78"/>
              <a:cs typeface="DIN Next LT Arabic Light" panose="020B0303020203050203" pitchFamily="34" charset="-78"/>
            </a:endParaRPr>
          </a:p>
        </p:txBody>
      </p:sp>
      <p:sp>
        <p:nvSpPr>
          <p:cNvPr id="7" name="Arc 6"/>
          <p:cNvSpPr/>
          <p:nvPr/>
        </p:nvSpPr>
        <p:spPr>
          <a:xfrm>
            <a:off x="3350947" y="2207664"/>
            <a:ext cx="1192396" cy="1192396"/>
          </a:xfrm>
          <a:prstGeom prst="arc">
            <a:avLst>
              <a:gd name="adj1" fmla="val 16200000"/>
              <a:gd name="adj2" fmla="val 16172378"/>
            </a:avLst>
          </a:prstGeom>
          <a:ln w="1905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8" name="Arc 7"/>
          <p:cNvSpPr/>
          <p:nvPr/>
        </p:nvSpPr>
        <p:spPr>
          <a:xfrm>
            <a:off x="3350947" y="2207664"/>
            <a:ext cx="1192396" cy="1192396"/>
          </a:xfrm>
          <a:prstGeom prst="arc">
            <a:avLst>
              <a:gd name="adj1" fmla="val 16200000"/>
              <a:gd name="adj2" fmla="val 10743644"/>
            </a:avLst>
          </a:prstGeom>
          <a:ln w="1905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9" name="TextBox 8"/>
          <p:cNvSpPr txBox="1"/>
          <p:nvPr/>
        </p:nvSpPr>
        <p:spPr>
          <a:xfrm>
            <a:off x="2636784" y="3607326"/>
            <a:ext cx="2625833" cy="584775"/>
          </a:xfrm>
          <a:prstGeom prst="rect">
            <a:avLst/>
          </a:prstGeom>
          <a:noFill/>
        </p:spPr>
        <p:txBody>
          <a:bodyPr wrap="square" rtlCol="0">
            <a:spAutoFit/>
          </a:bodyPr>
          <a:lstStyle/>
          <a:p>
            <a:pPr algn="ctr" rtl="1"/>
            <a:r>
              <a:rPr lang="en-ID" sz="3200" dirty="0">
                <a:solidFill>
                  <a:schemeClr val="accent2"/>
                </a:solidFill>
                <a:latin typeface="DIN Next LT Arabic Light" panose="020B0303020203050203" pitchFamily="34" charset="-78"/>
                <a:cs typeface="DIN Next LT Arabic Light" panose="020B0303020203050203" pitchFamily="34" charset="-78"/>
              </a:rPr>
              <a:t>75%</a:t>
            </a:r>
          </a:p>
        </p:txBody>
      </p:sp>
      <p:sp>
        <p:nvSpPr>
          <p:cNvPr id="10" name="TextBox 9"/>
          <p:cNvSpPr txBox="1"/>
          <p:nvPr/>
        </p:nvSpPr>
        <p:spPr>
          <a:xfrm>
            <a:off x="3002019" y="4066712"/>
            <a:ext cx="1895364" cy="1708160"/>
          </a:xfrm>
          <a:prstGeom prst="rect">
            <a:avLst/>
          </a:prstGeom>
          <a:noFill/>
        </p:spPr>
        <p:txBody>
          <a:bodyPr wrap="square" rtlCol="0">
            <a:spAutoFit/>
          </a:bodyPr>
          <a:lstStyle/>
          <a:p>
            <a:pPr algn="ctr" rtl="1">
              <a:lnSpc>
                <a:spcPct val="150000"/>
              </a:lnSpc>
            </a:pPr>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a:t>
            </a:r>
          </a:p>
        </p:txBody>
      </p:sp>
      <p:sp>
        <p:nvSpPr>
          <p:cNvPr id="11" name="Arc 10"/>
          <p:cNvSpPr/>
          <p:nvPr/>
        </p:nvSpPr>
        <p:spPr>
          <a:xfrm>
            <a:off x="5497247" y="2207664"/>
            <a:ext cx="1192396" cy="1192396"/>
          </a:xfrm>
          <a:prstGeom prst="arc">
            <a:avLst>
              <a:gd name="adj1" fmla="val 16200000"/>
              <a:gd name="adj2" fmla="val 16172378"/>
            </a:avLst>
          </a:prstGeom>
          <a:ln w="1905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2" name="Arc 11"/>
          <p:cNvSpPr/>
          <p:nvPr/>
        </p:nvSpPr>
        <p:spPr>
          <a:xfrm>
            <a:off x="5497247" y="2207664"/>
            <a:ext cx="1192396" cy="1192396"/>
          </a:xfrm>
          <a:prstGeom prst="arc">
            <a:avLst>
              <a:gd name="adj1" fmla="val 16200000"/>
              <a:gd name="adj2" fmla="val 13735666"/>
            </a:avLst>
          </a:prstGeom>
          <a:ln w="1905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3" name="TextBox 12"/>
          <p:cNvSpPr txBox="1"/>
          <p:nvPr/>
        </p:nvSpPr>
        <p:spPr>
          <a:xfrm>
            <a:off x="4783084" y="3607326"/>
            <a:ext cx="2625833" cy="584775"/>
          </a:xfrm>
          <a:prstGeom prst="rect">
            <a:avLst/>
          </a:prstGeom>
          <a:noFill/>
        </p:spPr>
        <p:txBody>
          <a:bodyPr wrap="square" rtlCol="0">
            <a:spAutoFit/>
          </a:bodyPr>
          <a:lstStyle/>
          <a:p>
            <a:pPr algn="ctr" rtl="1"/>
            <a:r>
              <a:rPr lang="en-ID" sz="3200" dirty="0">
                <a:solidFill>
                  <a:schemeClr val="accent3"/>
                </a:solidFill>
                <a:latin typeface="DIN Next LT Arabic Light" panose="020B0303020203050203" pitchFamily="34" charset="-78"/>
                <a:cs typeface="DIN Next LT Arabic Light" panose="020B0303020203050203" pitchFamily="34" charset="-78"/>
              </a:rPr>
              <a:t>90%</a:t>
            </a:r>
          </a:p>
        </p:txBody>
      </p:sp>
      <p:sp>
        <p:nvSpPr>
          <p:cNvPr id="14" name="TextBox 13"/>
          <p:cNvSpPr txBox="1"/>
          <p:nvPr/>
        </p:nvSpPr>
        <p:spPr>
          <a:xfrm>
            <a:off x="5148319" y="4066712"/>
            <a:ext cx="1895364" cy="1708160"/>
          </a:xfrm>
          <a:prstGeom prst="rect">
            <a:avLst/>
          </a:prstGeom>
          <a:noFill/>
        </p:spPr>
        <p:txBody>
          <a:bodyPr wrap="square" rtlCol="0">
            <a:spAutoFit/>
          </a:bodyPr>
          <a:lstStyle/>
          <a:p>
            <a:pPr algn="ctr" rtl="1">
              <a:lnSpc>
                <a:spcPct val="150000"/>
              </a:lnSpc>
            </a:pPr>
            <a:r>
              <a:rPr lang="ar-EG" sz="140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a:t>
            </a:r>
            <a:endParaRPr lang="ar-EG" sz="1400" dirty="0">
              <a:latin typeface="DIN Next LT Arabic Light" panose="020B0303020203050203" pitchFamily="34" charset="-78"/>
              <a:cs typeface="DIN Next LT Arabic Light" panose="020B0303020203050203" pitchFamily="34" charset="-78"/>
            </a:endParaRPr>
          </a:p>
        </p:txBody>
      </p:sp>
      <p:sp>
        <p:nvSpPr>
          <p:cNvPr id="15" name="Arc 14"/>
          <p:cNvSpPr/>
          <p:nvPr/>
        </p:nvSpPr>
        <p:spPr>
          <a:xfrm>
            <a:off x="7643547" y="2207664"/>
            <a:ext cx="1192396" cy="1192396"/>
          </a:xfrm>
          <a:prstGeom prst="arc">
            <a:avLst>
              <a:gd name="adj1" fmla="val 16200000"/>
              <a:gd name="adj2" fmla="val 16172378"/>
            </a:avLst>
          </a:prstGeom>
          <a:ln w="1905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6" name="Arc 15"/>
          <p:cNvSpPr/>
          <p:nvPr/>
        </p:nvSpPr>
        <p:spPr>
          <a:xfrm>
            <a:off x="7643547" y="2207664"/>
            <a:ext cx="1192396" cy="1192396"/>
          </a:xfrm>
          <a:prstGeom prst="arc">
            <a:avLst>
              <a:gd name="adj1" fmla="val 16200000"/>
              <a:gd name="adj2" fmla="val 7156559"/>
            </a:avLst>
          </a:prstGeom>
          <a:ln w="1905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7" name="TextBox 16"/>
          <p:cNvSpPr txBox="1"/>
          <p:nvPr/>
        </p:nvSpPr>
        <p:spPr>
          <a:xfrm>
            <a:off x="6929384" y="3607326"/>
            <a:ext cx="2625833" cy="584775"/>
          </a:xfrm>
          <a:prstGeom prst="rect">
            <a:avLst/>
          </a:prstGeom>
          <a:noFill/>
        </p:spPr>
        <p:txBody>
          <a:bodyPr wrap="square" rtlCol="0">
            <a:spAutoFit/>
          </a:bodyPr>
          <a:lstStyle/>
          <a:p>
            <a:pPr algn="ctr" rtl="1"/>
            <a:r>
              <a:rPr lang="en-ID" sz="3200" dirty="0">
                <a:solidFill>
                  <a:schemeClr val="accent4"/>
                </a:solidFill>
                <a:latin typeface="DIN Next LT Arabic Light" panose="020B0303020203050203" pitchFamily="34" charset="-78"/>
                <a:cs typeface="DIN Next LT Arabic Light" panose="020B0303020203050203" pitchFamily="34" charset="-78"/>
              </a:rPr>
              <a:t>60%</a:t>
            </a:r>
          </a:p>
        </p:txBody>
      </p:sp>
      <p:sp>
        <p:nvSpPr>
          <p:cNvPr id="18" name="TextBox 17"/>
          <p:cNvSpPr txBox="1"/>
          <p:nvPr/>
        </p:nvSpPr>
        <p:spPr>
          <a:xfrm>
            <a:off x="7294619" y="4066712"/>
            <a:ext cx="1895364" cy="1708160"/>
          </a:xfrm>
          <a:prstGeom prst="rect">
            <a:avLst/>
          </a:prstGeom>
          <a:noFill/>
        </p:spPr>
        <p:txBody>
          <a:bodyPr wrap="square" rtlCol="0">
            <a:spAutoFit/>
          </a:bodyPr>
          <a:lstStyle/>
          <a:p>
            <a:pPr algn="ctr" rtl="1">
              <a:lnSpc>
                <a:spcPct val="150000"/>
              </a:lnSpc>
            </a:pPr>
            <a:r>
              <a:rPr lang="ar-EG" sz="140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a:t>
            </a:r>
            <a:endParaRPr lang="ar-EG" sz="1400" dirty="0">
              <a:latin typeface="DIN Next LT Arabic Light" panose="020B0303020203050203" pitchFamily="34" charset="-78"/>
              <a:cs typeface="DIN Next LT Arabic Light" panose="020B0303020203050203" pitchFamily="34" charset="-78"/>
            </a:endParaRPr>
          </a:p>
        </p:txBody>
      </p:sp>
      <p:sp>
        <p:nvSpPr>
          <p:cNvPr id="19" name="Arc 18"/>
          <p:cNvSpPr/>
          <p:nvPr/>
        </p:nvSpPr>
        <p:spPr>
          <a:xfrm>
            <a:off x="9789847" y="2207664"/>
            <a:ext cx="1192396" cy="1192396"/>
          </a:xfrm>
          <a:prstGeom prst="arc">
            <a:avLst>
              <a:gd name="adj1" fmla="val 16200000"/>
              <a:gd name="adj2" fmla="val 16172378"/>
            </a:avLst>
          </a:prstGeom>
          <a:ln w="1905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20" name="Arc 19"/>
          <p:cNvSpPr/>
          <p:nvPr/>
        </p:nvSpPr>
        <p:spPr>
          <a:xfrm>
            <a:off x="9789847" y="2207664"/>
            <a:ext cx="1192396" cy="1192396"/>
          </a:xfrm>
          <a:prstGeom prst="arc">
            <a:avLst>
              <a:gd name="adj1" fmla="val 16200000"/>
              <a:gd name="adj2" fmla="val 8006289"/>
            </a:avLst>
          </a:prstGeom>
          <a:ln w="190500" cap="rnd">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21" name="TextBox 20"/>
          <p:cNvSpPr txBox="1"/>
          <p:nvPr/>
        </p:nvSpPr>
        <p:spPr>
          <a:xfrm>
            <a:off x="9075684" y="3607326"/>
            <a:ext cx="2625833" cy="584775"/>
          </a:xfrm>
          <a:prstGeom prst="rect">
            <a:avLst/>
          </a:prstGeom>
          <a:noFill/>
        </p:spPr>
        <p:txBody>
          <a:bodyPr wrap="square" rtlCol="0">
            <a:spAutoFit/>
          </a:bodyPr>
          <a:lstStyle/>
          <a:p>
            <a:pPr algn="ctr" rtl="1"/>
            <a:r>
              <a:rPr lang="en-ID" sz="3200" dirty="0">
                <a:solidFill>
                  <a:schemeClr val="accent5"/>
                </a:solidFill>
                <a:latin typeface="DIN Next LT Arabic Light" panose="020B0303020203050203" pitchFamily="34" charset="-78"/>
                <a:cs typeface="DIN Next LT Arabic Light" panose="020B0303020203050203" pitchFamily="34" charset="-78"/>
              </a:rPr>
              <a:t>68%</a:t>
            </a:r>
          </a:p>
        </p:txBody>
      </p:sp>
      <p:sp>
        <p:nvSpPr>
          <p:cNvPr id="22" name="TextBox 21"/>
          <p:cNvSpPr txBox="1"/>
          <p:nvPr/>
        </p:nvSpPr>
        <p:spPr>
          <a:xfrm>
            <a:off x="9440919" y="4066712"/>
            <a:ext cx="1895364" cy="1708160"/>
          </a:xfrm>
          <a:prstGeom prst="rect">
            <a:avLst/>
          </a:prstGeom>
          <a:noFill/>
        </p:spPr>
        <p:txBody>
          <a:bodyPr wrap="square" rtlCol="0">
            <a:spAutoFit/>
          </a:bodyPr>
          <a:lstStyle/>
          <a:p>
            <a:pPr algn="ctr" rtl="1">
              <a:lnSpc>
                <a:spcPct val="150000"/>
              </a:lnSpc>
            </a:pPr>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a:t>
            </a:r>
          </a:p>
        </p:txBody>
      </p:sp>
      <p:sp>
        <p:nvSpPr>
          <p:cNvPr id="23" name="Freeform 22"/>
          <p:cNvSpPr>
            <a:spLocks noEditPoints="1"/>
          </p:cNvSpPr>
          <p:nvPr/>
        </p:nvSpPr>
        <p:spPr bwMode="auto">
          <a:xfrm>
            <a:off x="1516238" y="2511890"/>
            <a:ext cx="569215" cy="555050"/>
          </a:xfrm>
          <a:custGeom>
            <a:avLst/>
            <a:gdLst>
              <a:gd name="T0" fmla="*/ 64 w 187"/>
              <a:gd name="T1" fmla="*/ 82 h 182"/>
              <a:gd name="T2" fmla="*/ 74 w 187"/>
              <a:gd name="T3" fmla="*/ 92 h 182"/>
              <a:gd name="T4" fmla="*/ 59 w 187"/>
              <a:gd name="T5" fmla="*/ 99 h 182"/>
              <a:gd name="T6" fmla="*/ 47 w 187"/>
              <a:gd name="T7" fmla="*/ 95 h 182"/>
              <a:gd name="T8" fmla="*/ 7 w 187"/>
              <a:gd name="T9" fmla="*/ 54 h 182"/>
              <a:gd name="T10" fmla="*/ 9 w 187"/>
              <a:gd name="T11" fmla="*/ 27 h 182"/>
              <a:gd name="T12" fmla="*/ 30 w 187"/>
              <a:gd name="T13" fmla="*/ 7 h 182"/>
              <a:gd name="T14" fmla="*/ 46 w 187"/>
              <a:gd name="T15" fmla="*/ 0 h 182"/>
              <a:gd name="T16" fmla="*/ 57 w 187"/>
              <a:gd name="T17" fmla="*/ 4 h 182"/>
              <a:gd name="T18" fmla="*/ 97 w 187"/>
              <a:gd name="T19" fmla="*/ 44 h 182"/>
              <a:gd name="T20" fmla="*/ 95 w 187"/>
              <a:gd name="T21" fmla="*/ 72 h 182"/>
              <a:gd name="T22" fmla="*/ 85 w 187"/>
              <a:gd name="T23" fmla="*/ 61 h 182"/>
              <a:gd name="T24" fmla="*/ 87 w 187"/>
              <a:gd name="T25" fmla="*/ 55 h 182"/>
              <a:gd name="T26" fmla="*/ 47 w 187"/>
              <a:gd name="T27" fmla="*/ 14 h 182"/>
              <a:gd name="T28" fmla="*/ 46 w 187"/>
              <a:gd name="T29" fmla="*/ 14 h 182"/>
              <a:gd name="T30" fmla="*/ 40 w 187"/>
              <a:gd name="T31" fmla="*/ 17 h 182"/>
              <a:gd name="T32" fmla="*/ 20 w 187"/>
              <a:gd name="T33" fmla="*/ 37 h 182"/>
              <a:gd name="T34" fmla="*/ 17 w 187"/>
              <a:gd name="T35" fmla="*/ 44 h 182"/>
              <a:gd name="T36" fmla="*/ 58 w 187"/>
              <a:gd name="T37" fmla="*/ 84 h 182"/>
              <a:gd name="T38" fmla="*/ 64 w 187"/>
              <a:gd name="T39" fmla="*/ 82 h 182"/>
              <a:gd name="T40" fmla="*/ 180 w 187"/>
              <a:gd name="T41" fmla="*/ 127 h 182"/>
              <a:gd name="T42" fmla="*/ 140 w 187"/>
              <a:gd name="T43" fmla="*/ 87 h 182"/>
              <a:gd name="T44" fmla="*/ 128 w 187"/>
              <a:gd name="T45" fmla="*/ 82 h 182"/>
              <a:gd name="T46" fmla="*/ 113 w 187"/>
              <a:gd name="T47" fmla="*/ 89 h 182"/>
              <a:gd name="T48" fmla="*/ 123 w 187"/>
              <a:gd name="T49" fmla="*/ 100 h 182"/>
              <a:gd name="T50" fmla="*/ 128 w 187"/>
              <a:gd name="T51" fmla="*/ 97 h 182"/>
              <a:gd name="T52" fmla="*/ 129 w 187"/>
              <a:gd name="T53" fmla="*/ 97 h 182"/>
              <a:gd name="T54" fmla="*/ 170 w 187"/>
              <a:gd name="T55" fmla="*/ 138 h 182"/>
              <a:gd name="T56" fmla="*/ 167 w 187"/>
              <a:gd name="T57" fmla="*/ 144 h 182"/>
              <a:gd name="T58" fmla="*/ 147 w 187"/>
              <a:gd name="T59" fmla="*/ 165 h 182"/>
              <a:gd name="T60" fmla="*/ 140 w 187"/>
              <a:gd name="T61" fmla="*/ 167 h 182"/>
              <a:gd name="T62" fmla="*/ 100 w 187"/>
              <a:gd name="T63" fmla="*/ 127 h 182"/>
              <a:gd name="T64" fmla="*/ 102 w 187"/>
              <a:gd name="T65" fmla="*/ 120 h 182"/>
              <a:gd name="T66" fmla="*/ 92 w 187"/>
              <a:gd name="T67" fmla="*/ 110 h 182"/>
              <a:gd name="T68" fmla="*/ 90 w 187"/>
              <a:gd name="T69" fmla="*/ 137 h 182"/>
              <a:gd name="T70" fmla="*/ 130 w 187"/>
              <a:gd name="T71" fmla="*/ 177 h 182"/>
              <a:gd name="T72" fmla="*/ 141 w 187"/>
              <a:gd name="T73" fmla="*/ 182 h 182"/>
              <a:gd name="T74" fmla="*/ 141 w 187"/>
              <a:gd name="T75" fmla="*/ 182 h 182"/>
              <a:gd name="T76" fmla="*/ 157 w 187"/>
              <a:gd name="T77" fmla="*/ 175 h 182"/>
              <a:gd name="T78" fmla="*/ 178 w 187"/>
              <a:gd name="T79" fmla="*/ 155 h 182"/>
              <a:gd name="T80" fmla="*/ 180 w 187"/>
              <a:gd name="T81" fmla="*/ 127 h 182"/>
              <a:gd name="T82" fmla="*/ 60 w 187"/>
              <a:gd name="T83" fmla="*/ 57 h 182"/>
              <a:gd name="T84" fmla="*/ 60 w 187"/>
              <a:gd name="T85" fmla="*/ 70 h 182"/>
              <a:gd name="T86" fmla="*/ 114 w 187"/>
              <a:gd name="T87" fmla="*/ 124 h 182"/>
              <a:gd name="T88" fmla="*/ 121 w 187"/>
              <a:gd name="T89" fmla="*/ 127 h 182"/>
              <a:gd name="T90" fmla="*/ 127 w 187"/>
              <a:gd name="T91" fmla="*/ 124 h 182"/>
              <a:gd name="T92" fmla="*/ 127 w 187"/>
              <a:gd name="T93" fmla="*/ 112 h 182"/>
              <a:gd name="T94" fmla="*/ 73 w 187"/>
              <a:gd name="T95" fmla="*/ 57 h 182"/>
              <a:gd name="T96" fmla="*/ 60 w 187"/>
              <a:gd name="T97" fmla="*/ 5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7" h="182">
                <a:moveTo>
                  <a:pt x="64" y="82"/>
                </a:moveTo>
                <a:cubicBezTo>
                  <a:pt x="74" y="92"/>
                  <a:pt x="74" y="92"/>
                  <a:pt x="74" y="92"/>
                </a:cubicBezTo>
                <a:cubicBezTo>
                  <a:pt x="70" y="97"/>
                  <a:pt x="64" y="99"/>
                  <a:pt x="59" y="99"/>
                </a:cubicBezTo>
                <a:cubicBezTo>
                  <a:pt x="54" y="99"/>
                  <a:pt x="50" y="98"/>
                  <a:pt x="47" y="95"/>
                </a:cubicBezTo>
                <a:cubicBezTo>
                  <a:pt x="7" y="54"/>
                  <a:pt x="7" y="54"/>
                  <a:pt x="7" y="54"/>
                </a:cubicBezTo>
                <a:cubicBezTo>
                  <a:pt x="0" y="47"/>
                  <a:pt x="1" y="35"/>
                  <a:pt x="9" y="27"/>
                </a:cubicBezTo>
                <a:cubicBezTo>
                  <a:pt x="30" y="7"/>
                  <a:pt x="30" y="7"/>
                  <a:pt x="30" y="7"/>
                </a:cubicBezTo>
                <a:cubicBezTo>
                  <a:pt x="34" y="2"/>
                  <a:pt x="40" y="0"/>
                  <a:pt x="46" y="0"/>
                </a:cubicBezTo>
                <a:cubicBezTo>
                  <a:pt x="50" y="0"/>
                  <a:pt x="54" y="1"/>
                  <a:pt x="57" y="4"/>
                </a:cubicBezTo>
                <a:cubicBezTo>
                  <a:pt x="97" y="44"/>
                  <a:pt x="97" y="44"/>
                  <a:pt x="97" y="44"/>
                </a:cubicBezTo>
                <a:cubicBezTo>
                  <a:pt x="104" y="51"/>
                  <a:pt x="103" y="63"/>
                  <a:pt x="95" y="72"/>
                </a:cubicBezTo>
                <a:cubicBezTo>
                  <a:pt x="85" y="61"/>
                  <a:pt x="85" y="61"/>
                  <a:pt x="85" y="61"/>
                </a:cubicBezTo>
                <a:cubicBezTo>
                  <a:pt x="87" y="58"/>
                  <a:pt x="87" y="55"/>
                  <a:pt x="87" y="55"/>
                </a:cubicBezTo>
                <a:cubicBezTo>
                  <a:pt x="47" y="14"/>
                  <a:pt x="47" y="14"/>
                  <a:pt x="47" y="14"/>
                </a:cubicBezTo>
                <a:cubicBezTo>
                  <a:pt x="47" y="14"/>
                  <a:pt x="46" y="14"/>
                  <a:pt x="46" y="14"/>
                </a:cubicBezTo>
                <a:cubicBezTo>
                  <a:pt x="44" y="14"/>
                  <a:pt x="42" y="15"/>
                  <a:pt x="40" y="17"/>
                </a:cubicBezTo>
                <a:cubicBezTo>
                  <a:pt x="20" y="37"/>
                  <a:pt x="20" y="37"/>
                  <a:pt x="20" y="37"/>
                </a:cubicBezTo>
                <a:cubicBezTo>
                  <a:pt x="17" y="40"/>
                  <a:pt x="17" y="43"/>
                  <a:pt x="17" y="44"/>
                </a:cubicBezTo>
                <a:cubicBezTo>
                  <a:pt x="58" y="84"/>
                  <a:pt x="58" y="84"/>
                  <a:pt x="58" y="84"/>
                </a:cubicBezTo>
                <a:cubicBezTo>
                  <a:pt x="58" y="85"/>
                  <a:pt x="61" y="85"/>
                  <a:pt x="64" y="82"/>
                </a:cubicBezTo>
                <a:close/>
                <a:moveTo>
                  <a:pt x="180" y="127"/>
                </a:moveTo>
                <a:cubicBezTo>
                  <a:pt x="140" y="87"/>
                  <a:pt x="140" y="87"/>
                  <a:pt x="140" y="87"/>
                </a:cubicBezTo>
                <a:cubicBezTo>
                  <a:pt x="137" y="84"/>
                  <a:pt x="133" y="82"/>
                  <a:pt x="128" y="82"/>
                </a:cubicBezTo>
                <a:cubicBezTo>
                  <a:pt x="123" y="82"/>
                  <a:pt x="117" y="85"/>
                  <a:pt x="113" y="89"/>
                </a:cubicBezTo>
                <a:cubicBezTo>
                  <a:pt x="123" y="100"/>
                  <a:pt x="123" y="100"/>
                  <a:pt x="123" y="100"/>
                </a:cubicBezTo>
                <a:cubicBezTo>
                  <a:pt x="125" y="98"/>
                  <a:pt x="127" y="97"/>
                  <a:pt x="128" y="97"/>
                </a:cubicBezTo>
                <a:cubicBezTo>
                  <a:pt x="129" y="97"/>
                  <a:pt x="129" y="97"/>
                  <a:pt x="129" y="97"/>
                </a:cubicBezTo>
                <a:cubicBezTo>
                  <a:pt x="170" y="138"/>
                  <a:pt x="170" y="138"/>
                  <a:pt x="170" y="138"/>
                </a:cubicBezTo>
                <a:cubicBezTo>
                  <a:pt x="170" y="138"/>
                  <a:pt x="170" y="141"/>
                  <a:pt x="167" y="144"/>
                </a:cubicBezTo>
                <a:cubicBezTo>
                  <a:pt x="147" y="165"/>
                  <a:pt x="147" y="165"/>
                  <a:pt x="147" y="165"/>
                </a:cubicBezTo>
                <a:cubicBezTo>
                  <a:pt x="144" y="167"/>
                  <a:pt x="141" y="167"/>
                  <a:pt x="140" y="167"/>
                </a:cubicBezTo>
                <a:cubicBezTo>
                  <a:pt x="100" y="127"/>
                  <a:pt x="100" y="127"/>
                  <a:pt x="100" y="127"/>
                </a:cubicBezTo>
                <a:cubicBezTo>
                  <a:pt x="100" y="126"/>
                  <a:pt x="100" y="123"/>
                  <a:pt x="102" y="120"/>
                </a:cubicBezTo>
                <a:cubicBezTo>
                  <a:pt x="92" y="110"/>
                  <a:pt x="92" y="110"/>
                  <a:pt x="92" y="110"/>
                </a:cubicBezTo>
                <a:cubicBezTo>
                  <a:pt x="84" y="118"/>
                  <a:pt x="83" y="130"/>
                  <a:pt x="90" y="137"/>
                </a:cubicBezTo>
                <a:cubicBezTo>
                  <a:pt x="130" y="177"/>
                  <a:pt x="130" y="177"/>
                  <a:pt x="130" y="177"/>
                </a:cubicBezTo>
                <a:cubicBezTo>
                  <a:pt x="133" y="180"/>
                  <a:pt x="137" y="182"/>
                  <a:pt x="141" y="182"/>
                </a:cubicBezTo>
                <a:cubicBezTo>
                  <a:pt x="141" y="182"/>
                  <a:pt x="141" y="182"/>
                  <a:pt x="141" y="182"/>
                </a:cubicBezTo>
                <a:cubicBezTo>
                  <a:pt x="147" y="182"/>
                  <a:pt x="153" y="179"/>
                  <a:pt x="157" y="175"/>
                </a:cubicBezTo>
                <a:cubicBezTo>
                  <a:pt x="178" y="155"/>
                  <a:pt x="178" y="155"/>
                  <a:pt x="178" y="155"/>
                </a:cubicBezTo>
                <a:cubicBezTo>
                  <a:pt x="186" y="146"/>
                  <a:pt x="187" y="134"/>
                  <a:pt x="180" y="127"/>
                </a:cubicBezTo>
                <a:close/>
                <a:moveTo>
                  <a:pt x="60" y="57"/>
                </a:moveTo>
                <a:cubicBezTo>
                  <a:pt x="56" y="61"/>
                  <a:pt x="56" y="66"/>
                  <a:pt x="60" y="70"/>
                </a:cubicBezTo>
                <a:cubicBezTo>
                  <a:pt x="114" y="124"/>
                  <a:pt x="114" y="124"/>
                  <a:pt x="114" y="124"/>
                </a:cubicBezTo>
                <a:cubicBezTo>
                  <a:pt x="116" y="126"/>
                  <a:pt x="118" y="127"/>
                  <a:pt x="121" y="127"/>
                </a:cubicBezTo>
                <a:cubicBezTo>
                  <a:pt x="123" y="127"/>
                  <a:pt x="125" y="126"/>
                  <a:pt x="127" y="124"/>
                </a:cubicBezTo>
                <a:cubicBezTo>
                  <a:pt x="131" y="121"/>
                  <a:pt x="131" y="115"/>
                  <a:pt x="127" y="112"/>
                </a:cubicBezTo>
                <a:cubicBezTo>
                  <a:pt x="73" y="57"/>
                  <a:pt x="73" y="57"/>
                  <a:pt x="73" y="57"/>
                </a:cubicBezTo>
                <a:cubicBezTo>
                  <a:pt x="69" y="53"/>
                  <a:pt x="63" y="53"/>
                  <a:pt x="60" y="5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4" name="Freeform 23"/>
          <p:cNvSpPr>
            <a:spLocks noEditPoints="1"/>
          </p:cNvSpPr>
          <p:nvPr/>
        </p:nvSpPr>
        <p:spPr bwMode="auto">
          <a:xfrm>
            <a:off x="10105945" y="2508671"/>
            <a:ext cx="560201" cy="561489"/>
          </a:xfrm>
          <a:custGeom>
            <a:avLst/>
            <a:gdLst>
              <a:gd name="T0" fmla="*/ 55 w 184"/>
              <a:gd name="T1" fmla="*/ 54 h 184"/>
              <a:gd name="T2" fmla="*/ 50 w 184"/>
              <a:gd name="T3" fmla="*/ 54 h 184"/>
              <a:gd name="T4" fmla="*/ 45 w 184"/>
              <a:gd name="T5" fmla="*/ 45 h 184"/>
              <a:gd name="T6" fmla="*/ 55 w 184"/>
              <a:gd name="T7" fmla="*/ 49 h 184"/>
              <a:gd name="T8" fmla="*/ 159 w 184"/>
              <a:gd name="T9" fmla="*/ 92 h 184"/>
              <a:gd name="T10" fmla="*/ 149 w 184"/>
              <a:gd name="T11" fmla="*/ 88 h 184"/>
              <a:gd name="T12" fmla="*/ 149 w 184"/>
              <a:gd name="T13" fmla="*/ 95 h 184"/>
              <a:gd name="T14" fmla="*/ 26 w 184"/>
              <a:gd name="T15" fmla="*/ 92 h 184"/>
              <a:gd name="T16" fmla="*/ 36 w 184"/>
              <a:gd name="T17" fmla="*/ 95 h 184"/>
              <a:gd name="T18" fmla="*/ 36 w 184"/>
              <a:gd name="T19" fmla="*/ 88 h 184"/>
              <a:gd name="T20" fmla="*/ 26 w 184"/>
              <a:gd name="T21" fmla="*/ 92 h 184"/>
              <a:gd name="T22" fmla="*/ 48 w 184"/>
              <a:gd name="T23" fmla="*/ 140 h 184"/>
              <a:gd name="T24" fmla="*/ 55 w 184"/>
              <a:gd name="T25" fmla="*/ 134 h 184"/>
              <a:gd name="T26" fmla="*/ 50 w 184"/>
              <a:gd name="T27" fmla="*/ 130 h 184"/>
              <a:gd name="T28" fmla="*/ 45 w 184"/>
              <a:gd name="T29" fmla="*/ 139 h 184"/>
              <a:gd name="T30" fmla="*/ 89 w 184"/>
              <a:gd name="T31" fmla="*/ 29 h 184"/>
              <a:gd name="T32" fmla="*/ 92 w 184"/>
              <a:gd name="T33" fmla="*/ 38 h 184"/>
              <a:gd name="T34" fmla="*/ 96 w 184"/>
              <a:gd name="T35" fmla="*/ 29 h 184"/>
              <a:gd name="T36" fmla="*/ 135 w 184"/>
              <a:gd name="T37" fmla="*/ 130 h 184"/>
              <a:gd name="T38" fmla="*/ 130 w 184"/>
              <a:gd name="T39" fmla="*/ 134 h 184"/>
              <a:gd name="T40" fmla="*/ 137 w 184"/>
              <a:gd name="T41" fmla="*/ 140 h 184"/>
              <a:gd name="T42" fmla="*/ 139 w 184"/>
              <a:gd name="T43" fmla="*/ 134 h 184"/>
              <a:gd name="T44" fmla="*/ 89 w 184"/>
              <a:gd name="T45" fmla="*/ 155 h 184"/>
              <a:gd name="T46" fmla="*/ 96 w 184"/>
              <a:gd name="T47" fmla="*/ 155 h 184"/>
              <a:gd name="T48" fmla="*/ 92 w 184"/>
              <a:gd name="T49" fmla="*/ 145 h 184"/>
              <a:gd name="T50" fmla="*/ 89 w 184"/>
              <a:gd name="T51" fmla="*/ 155 h 184"/>
              <a:gd name="T52" fmla="*/ 134 w 184"/>
              <a:gd name="T53" fmla="*/ 45 h 184"/>
              <a:gd name="T54" fmla="*/ 130 w 184"/>
              <a:gd name="T55" fmla="*/ 54 h 184"/>
              <a:gd name="T56" fmla="*/ 135 w 184"/>
              <a:gd name="T57" fmla="*/ 54 h 184"/>
              <a:gd name="T58" fmla="*/ 139 w 184"/>
              <a:gd name="T59" fmla="*/ 45 h 184"/>
              <a:gd name="T60" fmla="*/ 44 w 184"/>
              <a:gd name="T61" fmla="*/ 14 h 184"/>
              <a:gd name="T62" fmla="*/ 92 w 184"/>
              <a:gd name="T63" fmla="*/ 12 h 184"/>
              <a:gd name="T64" fmla="*/ 92 w 184"/>
              <a:gd name="T65" fmla="*/ 172 h 184"/>
              <a:gd name="T66" fmla="*/ 21 w 184"/>
              <a:gd name="T67" fmla="*/ 56 h 184"/>
              <a:gd name="T68" fmla="*/ 35 w 184"/>
              <a:gd name="T69" fmla="*/ 28 h 184"/>
              <a:gd name="T70" fmla="*/ 11 w 184"/>
              <a:gd name="T71" fmla="*/ 49 h 184"/>
              <a:gd name="T72" fmla="*/ 92 w 184"/>
              <a:gd name="T73" fmla="*/ 184 h 184"/>
              <a:gd name="T74" fmla="*/ 92 w 184"/>
              <a:gd name="T75" fmla="*/ 0 h 184"/>
              <a:gd name="T76" fmla="*/ 124 w 184"/>
              <a:gd name="T77" fmla="*/ 96 h 184"/>
              <a:gd name="T78" fmla="*/ 131 w 184"/>
              <a:gd name="T79" fmla="*/ 104 h 184"/>
              <a:gd name="T80" fmla="*/ 124 w 184"/>
              <a:gd name="T81" fmla="*/ 117 h 184"/>
              <a:gd name="T82" fmla="*/ 115 w 184"/>
              <a:gd name="T83" fmla="*/ 104 h 184"/>
              <a:gd name="T84" fmla="*/ 94 w 184"/>
              <a:gd name="T85" fmla="*/ 98 h 184"/>
              <a:gd name="T86" fmla="*/ 124 w 184"/>
              <a:gd name="T87" fmla="*/ 68 h 184"/>
              <a:gd name="T88" fmla="*/ 115 w 184"/>
              <a:gd name="T89" fmla="*/ 83 h 184"/>
              <a:gd name="T90" fmla="*/ 115 w 184"/>
              <a:gd name="T91" fmla="*/ 96 h 184"/>
              <a:gd name="T92" fmla="*/ 86 w 184"/>
              <a:gd name="T93" fmla="*/ 82 h 184"/>
              <a:gd name="T94" fmla="*/ 56 w 184"/>
              <a:gd name="T95" fmla="*/ 72 h 184"/>
              <a:gd name="T96" fmla="*/ 58 w 184"/>
              <a:gd name="T97" fmla="*/ 81 h 184"/>
              <a:gd name="T98" fmla="*/ 69 w 184"/>
              <a:gd name="T99" fmla="*/ 76 h 184"/>
              <a:gd name="T100" fmla="*/ 59 w 184"/>
              <a:gd name="T101" fmla="*/ 105 h 184"/>
              <a:gd name="T102" fmla="*/ 54 w 184"/>
              <a:gd name="T103" fmla="*/ 117 h 184"/>
              <a:gd name="T104" fmla="*/ 87 w 184"/>
              <a:gd name="T105" fmla="*/ 108 h 184"/>
              <a:gd name="T106" fmla="*/ 70 w 184"/>
              <a:gd name="T107" fmla="*/ 10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184">
                <a:moveTo>
                  <a:pt x="55" y="49"/>
                </a:moveTo>
                <a:cubicBezTo>
                  <a:pt x="56" y="51"/>
                  <a:pt x="56" y="53"/>
                  <a:pt x="55" y="54"/>
                </a:cubicBezTo>
                <a:cubicBezTo>
                  <a:pt x="54" y="55"/>
                  <a:pt x="53" y="55"/>
                  <a:pt x="52" y="55"/>
                </a:cubicBezTo>
                <a:cubicBezTo>
                  <a:pt x="51" y="55"/>
                  <a:pt x="50" y="55"/>
                  <a:pt x="50" y="54"/>
                </a:cubicBezTo>
                <a:cubicBezTo>
                  <a:pt x="45" y="50"/>
                  <a:pt x="45" y="50"/>
                  <a:pt x="45" y="50"/>
                </a:cubicBezTo>
                <a:cubicBezTo>
                  <a:pt x="44" y="48"/>
                  <a:pt x="44" y="46"/>
                  <a:pt x="45" y="45"/>
                </a:cubicBezTo>
                <a:cubicBezTo>
                  <a:pt x="47" y="44"/>
                  <a:pt x="49" y="44"/>
                  <a:pt x="50" y="45"/>
                </a:cubicBezTo>
                <a:lnTo>
                  <a:pt x="55" y="49"/>
                </a:lnTo>
                <a:close/>
                <a:moveTo>
                  <a:pt x="155" y="95"/>
                </a:moveTo>
                <a:cubicBezTo>
                  <a:pt x="157" y="95"/>
                  <a:pt x="159" y="94"/>
                  <a:pt x="159" y="92"/>
                </a:cubicBezTo>
                <a:cubicBezTo>
                  <a:pt x="159" y="90"/>
                  <a:pt x="157" y="88"/>
                  <a:pt x="155" y="88"/>
                </a:cubicBezTo>
                <a:cubicBezTo>
                  <a:pt x="149" y="88"/>
                  <a:pt x="149" y="88"/>
                  <a:pt x="149" y="88"/>
                </a:cubicBezTo>
                <a:cubicBezTo>
                  <a:pt x="147" y="88"/>
                  <a:pt x="146" y="90"/>
                  <a:pt x="146" y="92"/>
                </a:cubicBezTo>
                <a:cubicBezTo>
                  <a:pt x="146" y="94"/>
                  <a:pt x="147" y="95"/>
                  <a:pt x="149" y="95"/>
                </a:cubicBezTo>
                <a:lnTo>
                  <a:pt x="155" y="95"/>
                </a:lnTo>
                <a:close/>
                <a:moveTo>
                  <a:pt x="26" y="92"/>
                </a:moveTo>
                <a:cubicBezTo>
                  <a:pt x="26" y="94"/>
                  <a:pt x="28" y="95"/>
                  <a:pt x="29" y="95"/>
                </a:cubicBezTo>
                <a:cubicBezTo>
                  <a:pt x="36" y="95"/>
                  <a:pt x="36" y="95"/>
                  <a:pt x="36" y="95"/>
                </a:cubicBezTo>
                <a:cubicBezTo>
                  <a:pt x="37" y="95"/>
                  <a:pt x="39" y="94"/>
                  <a:pt x="39" y="92"/>
                </a:cubicBezTo>
                <a:cubicBezTo>
                  <a:pt x="39" y="90"/>
                  <a:pt x="37" y="88"/>
                  <a:pt x="36" y="88"/>
                </a:cubicBezTo>
                <a:cubicBezTo>
                  <a:pt x="29" y="88"/>
                  <a:pt x="29" y="88"/>
                  <a:pt x="29" y="88"/>
                </a:cubicBezTo>
                <a:cubicBezTo>
                  <a:pt x="28" y="88"/>
                  <a:pt x="26" y="90"/>
                  <a:pt x="26" y="92"/>
                </a:cubicBezTo>
                <a:close/>
                <a:moveTo>
                  <a:pt x="45" y="139"/>
                </a:moveTo>
                <a:cubicBezTo>
                  <a:pt x="46" y="139"/>
                  <a:pt x="47" y="140"/>
                  <a:pt x="48" y="140"/>
                </a:cubicBezTo>
                <a:cubicBezTo>
                  <a:pt x="49" y="140"/>
                  <a:pt x="50" y="139"/>
                  <a:pt x="50" y="139"/>
                </a:cubicBezTo>
                <a:cubicBezTo>
                  <a:pt x="55" y="134"/>
                  <a:pt x="55" y="134"/>
                  <a:pt x="55" y="134"/>
                </a:cubicBezTo>
                <a:cubicBezTo>
                  <a:pt x="56" y="133"/>
                  <a:pt x="56" y="131"/>
                  <a:pt x="55" y="130"/>
                </a:cubicBezTo>
                <a:cubicBezTo>
                  <a:pt x="53" y="128"/>
                  <a:pt x="51" y="128"/>
                  <a:pt x="50" y="130"/>
                </a:cubicBezTo>
                <a:cubicBezTo>
                  <a:pt x="45" y="134"/>
                  <a:pt x="45" y="134"/>
                  <a:pt x="45" y="134"/>
                </a:cubicBezTo>
                <a:cubicBezTo>
                  <a:pt x="44" y="135"/>
                  <a:pt x="44" y="137"/>
                  <a:pt x="45" y="139"/>
                </a:cubicBezTo>
                <a:close/>
                <a:moveTo>
                  <a:pt x="92" y="25"/>
                </a:moveTo>
                <a:cubicBezTo>
                  <a:pt x="90" y="25"/>
                  <a:pt x="89" y="27"/>
                  <a:pt x="89" y="29"/>
                </a:cubicBezTo>
                <a:cubicBezTo>
                  <a:pt x="89" y="35"/>
                  <a:pt x="89" y="35"/>
                  <a:pt x="89" y="35"/>
                </a:cubicBezTo>
                <a:cubicBezTo>
                  <a:pt x="89" y="37"/>
                  <a:pt x="90" y="38"/>
                  <a:pt x="92" y="38"/>
                </a:cubicBezTo>
                <a:cubicBezTo>
                  <a:pt x="94" y="38"/>
                  <a:pt x="96" y="37"/>
                  <a:pt x="96" y="35"/>
                </a:cubicBezTo>
                <a:cubicBezTo>
                  <a:pt x="96" y="29"/>
                  <a:pt x="96" y="29"/>
                  <a:pt x="96" y="29"/>
                </a:cubicBezTo>
                <a:cubicBezTo>
                  <a:pt x="96" y="27"/>
                  <a:pt x="94" y="25"/>
                  <a:pt x="92" y="25"/>
                </a:cubicBezTo>
                <a:close/>
                <a:moveTo>
                  <a:pt x="135" y="130"/>
                </a:moveTo>
                <a:cubicBezTo>
                  <a:pt x="134" y="128"/>
                  <a:pt x="131" y="128"/>
                  <a:pt x="130" y="130"/>
                </a:cubicBezTo>
                <a:cubicBezTo>
                  <a:pt x="129" y="131"/>
                  <a:pt x="129" y="133"/>
                  <a:pt x="130" y="134"/>
                </a:cubicBezTo>
                <a:cubicBezTo>
                  <a:pt x="134" y="139"/>
                  <a:pt x="134" y="139"/>
                  <a:pt x="134" y="139"/>
                </a:cubicBezTo>
                <a:cubicBezTo>
                  <a:pt x="135" y="139"/>
                  <a:pt x="136" y="140"/>
                  <a:pt x="137" y="140"/>
                </a:cubicBezTo>
                <a:cubicBezTo>
                  <a:pt x="138" y="140"/>
                  <a:pt x="139" y="139"/>
                  <a:pt x="139" y="139"/>
                </a:cubicBezTo>
                <a:cubicBezTo>
                  <a:pt x="141" y="137"/>
                  <a:pt x="141" y="135"/>
                  <a:pt x="139" y="134"/>
                </a:cubicBezTo>
                <a:lnTo>
                  <a:pt x="135" y="130"/>
                </a:lnTo>
                <a:close/>
                <a:moveTo>
                  <a:pt x="89" y="155"/>
                </a:moveTo>
                <a:cubicBezTo>
                  <a:pt x="89" y="157"/>
                  <a:pt x="90" y="158"/>
                  <a:pt x="92" y="158"/>
                </a:cubicBezTo>
                <a:cubicBezTo>
                  <a:pt x="94" y="158"/>
                  <a:pt x="96" y="157"/>
                  <a:pt x="96" y="155"/>
                </a:cubicBezTo>
                <a:cubicBezTo>
                  <a:pt x="96" y="149"/>
                  <a:pt x="96" y="149"/>
                  <a:pt x="96" y="149"/>
                </a:cubicBezTo>
                <a:cubicBezTo>
                  <a:pt x="96" y="147"/>
                  <a:pt x="94" y="145"/>
                  <a:pt x="92" y="145"/>
                </a:cubicBezTo>
                <a:cubicBezTo>
                  <a:pt x="90" y="145"/>
                  <a:pt x="89" y="147"/>
                  <a:pt x="89" y="149"/>
                </a:cubicBezTo>
                <a:lnTo>
                  <a:pt x="89" y="155"/>
                </a:lnTo>
                <a:close/>
                <a:moveTo>
                  <a:pt x="139" y="45"/>
                </a:moveTo>
                <a:cubicBezTo>
                  <a:pt x="138" y="44"/>
                  <a:pt x="136" y="44"/>
                  <a:pt x="134" y="45"/>
                </a:cubicBezTo>
                <a:cubicBezTo>
                  <a:pt x="130" y="49"/>
                  <a:pt x="130" y="49"/>
                  <a:pt x="130" y="49"/>
                </a:cubicBezTo>
                <a:cubicBezTo>
                  <a:pt x="129" y="51"/>
                  <a:pt x="129" y="53"/>
                  <a:pt x="130" y="54"/>
                </a:cubicBezTo>
                <a:cubicBezTo>
                  <a:pt x="131" y="55"/>
                  <a:pt x="132" y="55"/>
                  <a:pt x="133" y="55"/>
                </a:cubicBezTo>
                <a:cubicBezTo>
                  <a:pt x="133" y="55"/>
                  <a:pt x="134" y="55"/>
                  <a:pt x="135" y="54"/>
                </a:cubicBezTo>
                <a:cubicBezTo>
                  <a:pt x="139" y="50"/>
                  <a:pt x="139" y="50"/>
                  <a:pt x="139" y="50"/>
                </a:cubicBezTo>
                <a:cubicBezTo>
                  <a:pt x="141" y="48"/>
                  <a:pt x="141" y="46"/>
                  <a:pt x="139" y="45"/>
                </a:cubicBezTo>
                <a:close/>
                <a:moveTo>
                  <a:pt x="92" y="0"/>
                </a:moveTo>
                <a:cubicBezTo>
                  <a:pt x="75" y="0"/>
                  <a:pt x="58" y="5"/>
                  <a:pt x="44" y="14"/>
                </a:cubicBezTo>
                <a:cubicBezTo>
                  <a:pt x="50" y="24"/>
                  <a:pt x="50" y="24"/>
                  <a:pt x="50" y="24"/>
                </a:cubicBezTo>
                <a:cubicBezTo>
                  <a:pt x="63" y="16"/>
                  <a:pt x="77" y="12"/>
                  <a:pt x="92" y="12"/>
                </a:cubicBezTo>
                <a:cubicBezTo>
                  <a:pt x="136" y="12"/>
                  <a:pt x="172" y="48"/>
                  <a:pt x="172" y="92"/>
                </a:cubicBezTo>
                <a:cubicBezTo>
                  <a:pt x="172" y="136"/>
                  <a:pt x="136" y="172"/>
                  <a:pt x="92" y="172"/>
                </a:cubicBezTo>
                <a:cubicBezTo>
                  <a:pt x="48" y="172"/>
                  <a:pt x="12" y="136"/>
                  <a:pt x="12" y="92"/>
                </a:cubicBezTo>
                <a:cubicBezTo>
                  <a:pt x="12" y="79"/>
                  <a:pt x="15" y="67"/>
                  <a:pt x="21" y="56"/>
                </a:cubicBezTo>
                <a:cubicBezTo>
                  <a:pt x="30" y="64"/>
                  <a:pt x="30" y="64"/>
                  <a:pt x="30" y="64"/>
                </a:cubicBezTo>
                <a:cubicBezTo>
                  <a:pt x="35" y="28"/>
                  <a:pt x="35" y="28"/>
                  <a:pt x="35" y="28"/>
                </a:cubicBezTo>
                <a:cubicBezTo>
                  <a:pt x="1" y="42"/>
                  <a:pt x="1" y="42"/>
                  <a:pt x="1" y="42"/>
                </a:cubicBezTo>
                <a:cubicBezTo>
                  <a:pt x="11" y="49"/>
                  <a:pt x="11" y="49"/>
                  <a:pt x="11" y="49"/>
                </a:cubicBezTo>
                <a:cubicBezTo>
                  <a:pt x="4" y="62"/>
                  <a:pt x="0" y="77"/>
                  <a:pt x="0" y="92"/>
                </a:cubicBezTo>
                <a:cubicBezTo>
                  <a:pt x="0" y="143"/>
                  <a:pt x="42" y="184"/>
                  <a:pt x="92" y="184"/>
                </a:cubicBezTo>
                <a:cubicBezTo>
                  <a:pt x="143" y="184"/>
                  <a:pt x="184" y="143"/>
                  <a:pt x="184" y="92"/>
                </a:cubicBezTo>
                <a:cubicBezTo>
                  <a:pt x="184" y="41"/>
                  <a:pt x="143" y="0"/>
                  <a:pt x="92" y="0"/>
                </a:cubicBezTo>
                <a:close/>
                <a:moveTo>
                  <a:pt x="124" y="68"/>
                </a:moveTo>
                <a:cubicBezTo>
                  <a:pt x="124" y="96"/>
                  <a:pt x="124" y="96"/>
                  <a:pt x="124" y="96"/>
                </a:cubicBezTo>
                <a:cubicBezTo>
                  <a:pt x="131" y="96"/>
                  <a:pt x="131" y="96"/>
                  <a:pt x="131" y="96"/>
                </a:cubicBezTo>
                <a:cubicBezTo>
                  <a:pt x="131" y="104"/>
                  <a:pt x="131" y="104"/>
                  <a:pt x="131" y="104"/>
                </a:cubicBezTo>
                <a:cubicBezTo>
                  <a:pt x="124" y="104"/>
                  <a:pt x="124" y="104"/>
                  <a:pt x="124" y="104"/>
                </a:cubicBezTo>
                <a:cubicBezTo>
                  <a:pt x="124" y="117"/>
                  <a:pt x="124" y="117"/>
                  <a:pt x="124" y="117"/>
                </a:cubicBezTo>
                <a:cubicBezTo>
                  <a:pt x="115" y="117"/>
                  <a:pt x="115" y="117"/>
                  <a:pt x="115" y="117"/>
                </a:cubicBezTo>
                <a:cubicBezTo>
                  <a:pt x="115" y="104"/>
                  <a:pt x="115" y="104"/>
                  <a:pt x="115" y="104"/>
                </a:cubicBezTo>
                <a:cubicBezTo>
                  <a:pt x="94" y="104"/>
                  <a:pt x="94" y="104"/>
                  <a:pt x="94" y="104"/>
                </a:cubicBezTo>
                <a:cubicBezTo>
                  <a:pt x="94" y="98"/>
                  <a:pt x="94" y="98"/>
                  <a:pt x="94" y="98"/>
                </a:cubicBezTo>
                <a:cubicBezTo>
                  <a:pt x="115" y="68"/>
                  <a:pt x="115" y="68"/>
                  <a:pt x="115" y="68"/>
                </a:cubicBezTo>
                <a:lnTo>
                  <a:pt x="124" y="68"/>
                </a:lnTo>
                <a:close/>
                <a:moveTo>
                  <a:pt x="115" y="83"/>
                </a:moveTo>
                <a:cubicBezTo>
                  <a:pt x="115" y="83"/>
                  <a:pt x="115" y="83"/>
                  <a:pt x="115" y="83"/>
                </a:cubicBezTo>
                <a:cubicBezTo>
                  <a:pt x="106" y="96"/>
                  <a:pt x="106" y="96"/>
                  <a:pt x="106" y="96"/>
                </a:cubicBezTo>
                <a:cubicBezTo>
                  <a:pt x="115" y="96"/>
                  <a:pt x="115" y="96"/>
                  <a:pt x="115" y="96"/>
                </a:cubicBezTo>
                <a:lnTo>
                  <a:pt x="115" y="83"/>
                </a:lnTo>
                <a:close/>
                <a:moveTo>
                  <a:pt x="86" y="82"/>
                </a:moveTo>
                <a:cubicBezTo>
                  <a:pt x="86" y="74"/>
                  <a:pt x="81" y="67"/>
                  <a:pt x="70" y="67"/>
                </a:cubicBezTo>
                <a:cubicBezTo>
                  <a:pt x="65" y="67"/>
                  <a:pt x="60" y="69"/>
                  <a:pt x="56" y="72"/>
                </a:cubicBezTo>
                <a:cubicBezTo>
                  <a:pt x="55" y="73"/>
                  <a:pt x="55" y="73"/>
                  <a:pt x="55" y="73"/>
                </a:cubicBezTo>
                <a:cubicBezTo>
                  <a:pt x="58" y="81"/>
                  <a:pt x="58" y="81"/>
                  <a:pt x="58" y="81"/>
                </a:cubicBezTo>
                <a:cubicBezTo>
                  <a:pt x="60" y="79"/>
                  <a:pt x="60" y="79"/>
                  <a:pt x="60" y="79"/>
                </a:cubicBezTo>
                <a:cubicBezTo>
                  <a:pt x="62" y="78"/>
                  <a:pt x="65" y="76"/>
                  <a:pt x="69" y="76"/>
                </a:cubicBezTo>
                <a:cubicBezTo>
                  <a:pt x="73" y="76"/>
                  <a:pt x="76" y="78"/>
                  <a:pt x="76" y="83"/>
                </a:cubicBezTo>
                <a:cubicBezTo>
                  <a:pt x="76" y="89"/>
                  <a:pt x="71" y="94"/>
                  <a:pt x="59" y="105"/>
                </a:cubicBezTo>
                <a:cubicBezTo>
                  <a:pt x="54" y="110"/>
                  <a:pt x="54" y="110"/>
                  <a:pt x="54" y="110"/>
                </a:cubicBezTo>
                <a:cubicBezTo>
                  <a:pt x="54" y="117"/>
                  <a:pt x="54" y="117"/>
                  <a:pt x="54" y="117"/>
                </a:cubicBezTo>
                <a:cubicBezTo>
                  <a:pt x="87" y="117"/>
                  <a:pt x="87" y="117"/>
                  <a:pt x="87" y="117"/>
                </a:cubicBezTo>
                <a:cubicBezTo>
                  <a:pt x="87" y="108"/>
                  <a:pt x="87" y="108"/>
                  <a:pt x="87" y="108"/>
                </a:cubicBezTo>
                <a:cubicBezTo>
                  <a:pt x="70" y="108"/>
                  <a:pt x="70" y="108"/>
                  <a:pt x="70" y="108"/>
                </a:cubicBezTo>
                <a:cubicBezTo>
                  <a:pt x="70" y="108"/>
                  <a:pt x="70" y="108"/>
                  <a:pt x="70" y="108"/>
                </a:cubicBezTo>
                <a:cubicBezTo>
                  <a:pt x="79" y="99"/>
                  <a:pt x="86" y="91"/>
                  <a:pt x="86" y="8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5" name="Freeform 24"/>
          <p:cNvSpPr>
            <a:spLocks noEditPoints="1"/>
          </p:cNvSpPr>
          <p:nvPr/>
        </p:nvSpPr>
        <p:spPr bwMode="auto">
          <a:xfrm>
            <a:off x="3726928" y="2504164"/>
            <a:ext cx="440434" cy="570503"/>
          </a:xfrm>
          <a:custGeom>
            <a:avLst/>
            <a:gdLst>
              <a:gd name="T0" fmla="*/ 140 w 145"/>
              <a:gd name="T1" fmla="*/ 27 h 187"/>
              <a:gd name="T2" fmla="*/ 98 w 145"/>
              <a:gd name="T3" fmla="*/ 23 h 187"/>
              <a:gd name="T4" fmla="*/ 81 w 145"/>
              <a:gd name="T5" fmla="*/ 0 h 187"/>
              <a:gd name="T6" fmla="*/ 47 w 145"/>
              <a:gd name="T7" fmla="*/ 17 h 187"/>
              <a:gd name="T8" fmla="*/ 16 w 145"/>
              <a:gd name="T9" fmla="*/ 23 h 187"/>
              <a:gd name="T10" fmla="*/ 0 w 145"/>
              <a:gd name="T11" fmla="*/ 39 h 187"/>
              <a:gd name="T12" fmla="*/ 10 w 145"/>
              <a:gd name="T13" fmla="*/ 45 h 187"/>
              <a:gd name="T14" fmla="*/ 29 w 145"/>
              <a:gd name="T15" fmla="*/ 187 h 187"/>
              <a:gd name="T16" fmla="*/ 132 w 145"/>
              <a:gd name="T17" fmla="*/ 171 h 187"/>
              <a:gd name="T18" fmla="*/ 145 w 145"/>
              <a:gd name="T19" fmla="*/ 45 h 187"/>
              <a:gd name="T20" fmla="*/ 55 w 145"/>
              <a:gd name="T21" fmla="*/ 17 h 187"/>
              <a:gd name="T22" fmla="*/ 81 w 145"/>
              <a:gd name="T23" fmla="*/ 8 h 187"/>
              <a:gd name="T24" fmla="*/ 90 w 145"/>
              <a:gd name="T25" fmla="*/ 23 h 187"/>
              <a:gd name="T26" fmla="*/ 55 w 145"/>
              <a:gd name="T27" fmla="*/ 17 h 187"/>
              <a:gd name="T28" fmla="*/ 115 w 145"/>
              <a:gd name="T29" fmla="*/ 179 h 187"/>
              <a:gd name="T30" fmla="*/ 21 w 145"/>
              <a:gd name="T31" fmla="*/ 171 h 187"/>
              <a:gd name="T32" fmla="*/ 126 w 145"/>
              <a:gd name="T33" fmla="*/ 45 h 187"/>
              <a:gd name="T34" fmla="*/ 135 w 145"/>
              <a:gd name="T35" fmla="*/ 37 h 187"/>
              <a:gd name="T36" fmla="*/ 8 w 145"/>
              <a:gd name="T37" fmla="*/ 37 h 187"/>
              <a:gd name="T38" fmla="*/ 16 w 145"/>
              <a:gd name="T39" fmla="*/ 31 h 187"/>
              <a:gd name="T40" fmla="*/ 134 w 145"/>
              <a:gd name="T41" fmla="*/ 33 h 187"/>
              <a:gd name="T42" fmla="*/ 135 w 145"/>
              <a:gd name="T43" fmla="*/ 37 h 187"/>
              <a:gd name="T44" fmla="*/ 106 w 145"/>
              <a:gd name="T45" fmla="*/ 65 h 187"/>
              <a:gd name="T46" fmla="*/ 114 w 145"/>
              <a:gd name="T47" fmla="*/ 65 h 187"/>
              <a:gd name="T48" fmla="*/ 108 w 145"/>
              <a:gd name="T49" fmla="*/ 158 h 187"/>
              <a:gd name="T50" fmla="*/ 104 w 145"/>
              <a:gd name="T51" fmla="*/ 154 h 187"/>
              <a:gd name="T52" fmla="*/ 81 w 145"/>
              <a:gd name="T53" fmla="*/ 65 h 187"/>
              <a:gd name="T54" fmla="*/ 85 w 145"/>
              <a:gd name="T55" fmla="*/ 61 h 187"/>
              <a:gd name="T56" fmla="*/ 89 w 145"/>
              <a:gd name="T57" fmla="*/ 154 h 187"/>
              <a:gd name="T58" fmla="*/ 84 w 145"/>
              <a:gd name="T59" fmla="*/ 158 h 187"/>
              <a:gd name="T60" fmla="*/ 34 w 145"/>
              <a:gd name="T61" fmla="*/ 154 h 187"/>
              <a:gd name="T62" fmla="*/ 36 w 145"/>
              <a:gd name="T63" fmla="*/ 61 h 187"/>
              <a:gd name="T64" fmla="*/ 42 w 145"/>
              <a:gd name="T65" fmla="*/ 154 h 187"/>
              <a:gd name="T66" fmla="*/ 38 w 145"/>
              <a:gd name="T67" fmla="*/ 158 h 187"/>
              <a:gd name="T68" fmla="*/ 57 w 145"/>
              <a:gd name="T69" fmla="*/ 154 h 187"/>
              <a:gd name="T70" fmla="*/ 61 w 145"/>
              <a:gd name="T71" fmla="*/ 61 h 187"/>
              <a:gd name="T72" fmla="*/ 65 w 145"/>
              <a:gd name="T73" fmla="*/ 65 h 187"/>
              <a:gd name="T74" fmla="*/ 61 w 145"/>
              <a:gd name="T75" fmla="*/ 158 h 187"/>
              <a:gd name="T76" fmla="*/ 57 w 145"/>
              <a:gd name="T77" fmla="*/ 15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87">
                <a:moveTo>
                  <a:pt x="145" y="39"/>
                </a:moveTo>
                <a:cubicBezTo>
                  <a:pt x="145" y="35"/>
                  <a:pt x="143" y="30"/>
                  <a:pt x="140" y="27"/>
                </a:cubicBezTo>
                <a:cubicBezTo>
                  <a:pt x="137" y="24"/>
                  <a:pt x="133" y="23"/>
                  <a:pt x="129" y="23"/>
                </a:cubicBezTo>
                <a:cubicBezTo>
                  <a:pt x="98" y="23"/>
                  <a:pt x="98" y="23"/>
                  <a:pt x="98" y="23"/>
                </a:cubicBezTo>
                <a:cubicBezTo>
                  <a:pt x="98" y="17"/>
                  <a:pt x="98" y="17"/>
                  <a:pt x="98" y="17"/>
                </a:cubicBezTo>
                <a:cubicBezTo>
                  <a:pt x="98" y="8"/>
                  <a:pt x="90" y="0"/>
                  <a:pt x="81" y="0"/>
                </a:cubicBezTo>
                <a:cubicBezTo>
                  <a:pt x="63" y="0"/>
                  <a:pt x="63" y="0"/>
                  <a:pt x="63" y="0"/>
                </a:cubicBezTo>
                <a:cubicBezTo>
                  <a:pt x="54" y="0"/>
                  <a:pt x="47" y="8"/>
                  <a:pt x="47" y="17"/>
                </a:cubicBezTo>
                <a:cubicBezTo>
                  <a:pt x="47" y="23"/>
                  <a:pt x="47" y="23"/>
                  <a:pt x="47" y="23"/>
                </a:cubicBezTo>
                <a:cubicBezTo>
                  <a:pt x="16" y="23"/>
                  <a:pt x="16" y="23"/>
                  <a:pt x="16" y="23"/>
                </a:cubicBezTo>
                <a:cubicBezTo>
                  <a:pt x="12" y="23"/>
                  <a:pt x="8" y="24"/>
                  <a:pt x="4" y="27"/>
                </a:cubicBezTo>
                <a:cubicBezTo>
                  <a:pt x="1" y="30"/>
                  <a:pt x="0" y="35"/>
                  <a:pt x="0" y="39"/>
                </a:cubicBezTo>
                <a:cubicBezTo>
                  <a:pt x="0" y="45"/>
                  <a:pt x="0" y="45"/>
                  <a:pt x="0" y="45"/>
                </a:cubicBezTo>
                <a:cubicBezTo>
                  <a:pt x="10" y="45"/>
                  <a:pt x="10" y="45"/>
                  <a:pt x="10" y="45"/>
                </a:cubicBezTo>
                <a:cubicBezTo>
                  <a:pt x="13" y="171"/>
                  <a:pt x="13" y="171"/>
                  <a:pt x="13" y="171"/>
                </a:cubicBezTo>
                <a:cubicBezTo>
                  <a:pt x="13" y="180"/>
                  <a:pt x="21" y="187"/>
                  <a:pt x="29" y="187"/>
                </a:cubicBezTo>
                <a:cubicBezTo>
                  <a:pt x="115" y="187"/>
                  <a:pt x="115" y="187"/>
                  <a:pt x="115" y="187"/>
                </a:cubicBezTo>
                <a:cubicBezTo>
                  <a:pt x="124" y="187"/>
                  <a:pt x="132" y="180"/>
                  <a:pt x="132" y="171"/>
                </a:cubicBezTo>
                <a:cubicBezTo>
                  <a:pt x="135" y="45"/>
                  <a:pt x="135" y="45"/>
                  <a:pt x="135" y="45"/>
                </a:cubicBezTo>
                <a:cubicBezTo>
                  <a:pt x="145" y="45"/>
                  <a:pt x="145" y="45"/>
                  <a:pt x="145" y="45"/>
                </a:cubicBezTo>
                <a:lnTo>
                  <a:pt x="145" y="39"/>
                </a:lnTo>
                <a:close/>
                <a:moveTo>
                  <a:pt x="55" y="17"/>
                </a:moveTo>
                <a:cubicBezTo>
                  <a:pt x="55" y="12"/>
                  <a:pt x="59" y="8"/>
                  <a:pt x="63" y="8"/>
                </a:cubicBezTo>
                <a:cubicBezTo>
                  <a:pt x="81" y="8"/>
                  <a:pt x="81" y="8"/>
                  <a:pt x="81" y="8"/>
                </a:cubicBezTo>
                <a:cubicBezTo>
                  <a:pt x="86" y="8"/>
                  <a:pt x="90" y="12"/>
                  <a:pt x="90" y="17"/>
                </a:cubicBezTo>
                <a:cubicBezTo>
                  <a:pt x="90" y="23"/>
                  <a:pt x="90" y="23"/>
                  <a:pt x="90" y="23"/>
                </a:cubicBezTo>
                <a:cubicBezTo>
                  <a:pt x="55" y="23"/>
                  <a:pt x="55" y="23"/>
                  <a:pt x="55" y="23"/>
                </a:cubicBezTo>
                <a:lnTo>
                  <a:pt x="55" y="17"/>
                </a:lnTo>
                <a:close/>
                <a:moveTo>
                  <a:pt x="124" y="171"/>
                </a:moveTo>
                <a:cubicBezTo>
                  <a:pt x="124" y="175"/>
                  <a:pt x="120" y="179"/>
                  <a:pt x="115" y="179"/>
                </a:cubicBezTo>
                <a:cubicBezTo>
                  <a:pt x="29" y="179"/>
                  <a:pt x="29" y="179"/>
                  <a:pt x="29" y="179"/>
                </a:cubicBezTo>
                <a:cubicBezTo>
                  <a:pt x="25" y="179"/>
                  <a:pt x="21" y="175"/>
                  <a:pt x="21" y="171"/>
                </a:cubicBezTo>
                <a:cubicBezTo>
                  <a:pt x="18" y="45"/>
                  <a:pt x="18" y="45"/>
                  <a:pt x="18" y="45"/>
                </a:cubicBezTo>
                <a:cubicBezTo>
                  <a:pt x="126" y="45"/>
                  <a:pt x="126" y="45"/>
                  <a:pt x="126" y="45"/>
                </a:cubicBezTo>
                <a:lnTo>
                  <a:pt x="124" y="171"/>
                </a:lnTo>
                <a:close/>
                <a:moveTo>
                  <a:pt x="135" y="37"/>
                </a:moveTo>
                <a:cubicBezTo>
                  <a:pt x="10" y="37"/>
                  <a:pt x="10" y="37"/>
                  <a:pt x="10" y="37"/>
                </a:cubicBezTo>
                <a:cubicBezTo>
                  <a:pt x="8" y="37"/>
                  <a:pt x="8" y="37"/>
                  <a:pt x="8" y="37"/>
                </a:cubicBezTo>
                <a:cubicBezTo>
                  <a:pt x="9" y="35"/>
                  <a:pt x="9" y="34"/>
                  <a:pt x="10" y="33"/>
                </a:cubicBezTo>
                <a:cubicBezTo>
                  <a:pt x="12" y="32"/>
                  <a:pt x="14" y="31"/>
                  <a:pt x="16" y="31"/>
                </a:cubicBezTo>
                <a:cubicBezTo>
                  <a:pt x="129" y="31"/>
                  <a:pt x="129" y="31"/>
                  <a:pt x="129" y="31"/>
                </a:cubicBezTo>
                <a:cubicBezTo>
                  <a:pt x="131" y="31"/>
                  <a:pt x="133" y="32"/>
                  <a:pt x="134" y="33"/>
                </a:cubicBezTo>
                <a:cubicBezTo>
                  <a:pt x="135" y="34"/>
                  <a:pt x="136" y="35"/>
                  <a:pt x="136" y="37"/>
                </a:cubicBezTo>
                <a:lnTo>
                  <a:pt x="135" y="37"/>
                </a:lnTo>
                <a:close/>
                <a:moveTo>
                  <a:pt x="104" y="154"/>
                </a:moveTo>
                <a:cubicBezTo>
                  <a:pt x="106" y="65"/>
                  <a:pt x="106" y="65"/>
                  <a:pt x="106" y="65"/>
                </a:cubicBezTo>
                <a:cubicBezTo>
                  <a:pt x="106" y="62"/>
                  <a:pt x="108" y="61"/>
                  <a:pt x="110" y="61"/>
                </a:cubicBezTo>
                <a:cubicBezTo>
                  <a:pt x="112" y="61"/>
                  <a:pt x="114" y="63"/>
                  <a:pt x="114" y="65"/>
                </a:cubicBezTo>
                <a:cubicBezTo>
                  <a:pt x="112" y="154"/>
                  <a:pt x="112" y="154"/>
                  <a:pt x="112" y="154"/>
                </a:cubicBezTo>
                <a:cubicBezTo>
                  <a:pt x="112" y="156"/>
                  <a:pt x="110" y="158"/>
                  <a:pt x="108" y="158"/>
                </a:cubicBezTo>
                <a:cubicBezTo>
                  <a:pt x="108" y="158"/>
                  <a:pt x="108" y="158"/>
                  <a:pt x="108" y="158"/>
                </a:cubicBezTo>
                <a:cubicBezTo>
                  <a:pt x="105" y="158"/>
                  <a:pt x="104" y="156"/>
                  <a:pt x="104" y="154"/>
                </a:cubicBezTo>
                <a:close/>
                <a:moveTo>
                  <a:pt x="80" y="154"/>
                </a:moveTo>
                <a:cubicBezTo>
                  <a:pt x="81" y="65"/>
                  <a:pt x="81" y="65"/>
                  <a:pt x="81" y="65"/>
                </a:cubicBezTo>
                <a:cubicBezTo>
                  <a:pt x="81" y="63"/>
                  <a:pt x="83" y="61"/>
                  <a:pt x="85" y="61"/>
                </a:cubicBezTo>
                <a:cubicBezTo>
                  <a:pt x="85" y="61"/>
                  <a:pt x="85" y="61"/>
                  <a:pt x="85" y="61"/>
                </a:cubicBezTo>
                <a:cubicBezTo>
                  <a:pt x="87" y="61"/>
                  <a:pt x="89" y="63"/>
                  <a:pt x="89" y="65"/>
                </a:cubicBezTo>
                <a:cubicBezTo>
                  <a:pt x="89" y="154"/>
                  <a:pt x="89" y="154"/>
                  <a:pt x="89" y="154"/>
                </a:cubicBezTo>
                <a:cubicBezTo>
                  <a:pt x="89" y="156"/>
                  <a:pt x="87" y="158"/>
                  <a:pt x="85" y="158"/>
                </a:cubicBezTo>
                <a:cubicBezTo>
                  <a:pt x="85" y="158"/>
                  <a:pt x="85" y="158"/>
                  <a:pt x="84" y="158"/>
                </a:cubicBezTo>
                <a:cubicBezTo>
                  <a:pt x="82" y="158"/>
                  <a:pt x="80" y="156"/>
                  <a:pt x="80" y="154"/>
                </a:cubicBezTo>
                <a:close/>
                <a:moveTo>
                  <a:pt x="34" y="154"/>
                </a:moveTo>
                <a:cubicBezTo>
                  <a:pt x="32" y="65"/>
                  <a:pt x="32" y="65"/>
                  <a:pt x="32" y="65"/>
                </a:cubicBezTo>
                <a:cubicBezTo>
                  <a:pt x="32" y="63"/>
                  <a:pt x="34" y="61"/>
                  <a:pt x="36" y="61"/>
                </a:cubicBezTo>
                <a:cubicBezTo>
                  <a:pt x="38" y="61"/>
                  <a:pt x="40" y="62"/>
                  <a:pt x="40" y="65"/>
                </a:cubicBezTo>
                <a:cubicBezTo>
                  <a:pt x="42" y="154"/>
                  <a:pt x="42" y="154"/>
                  <a:pt x="42" y="154"/>
                </a:cubicBezTo>
                <a:cubicBezTo>
                  <a:pt x="42" y="156"/>
                  <a:pt x="40" y="158"/>
                  <a:pt x="38" y="158"/>
                </a:cubicBezTo>
                <a:cubicBezTo>
                  <a:pt x="38" y="158"/>
                  <a:pt x="38" y="158"/>
                  <a:pt x="38" y="158"/>
                </a:cubicBezTo>
                <a:cubicBezTo>
                  <a:pt x="36" y="158"/>
                  <a:pt x="34" y="156"/>
                  <a:pt x="34" y="154"/>
                </a:cubicBezTo>
                <a:close/>
                <a:moveTo>
                  <a:pt x="57" y="154"/>
                </a:moveTo>
                <a:cubicBezTo>
                  <a:pt x="57" y="65"/>
                  <a:pt x="57" y="65"/>
                  <a:pt x="57" y="65"/>
                </a:cubicBezTo>
                <a:cubicBezTo>
                  <a:pt x="57" y="63"/>
                  <a:pt x="58" y="61"/>
                  <a:pt x="61" y="61"/>
                </a:cubicBezTo>
                <a:cubicBezTo>
                  <a:pt x="61" y="61"/>
                  <a:pt x="61" y="61"/>
                  <a:pt x="61" y="61"/>
                </a:cubicBezTo>
                <a:cubicBezTo>
                  <a:pt x="63" y="61"/>
                  <a:pt x="65" y="63"/>
                  <a:pt x="65" y="65"/>
                </a:cubicBezTo>
                <a:cubicBezTo>
                  <a:pt x="65" y="154"/>
                  <a:pt x="65" y="154"/>
                  <a:pt x="65" y="154"/>
                </a:cubicBezTo>
                <a:cubicBezTo>
                  <a:pt x="65" y="156"/>
                  <a:pt x="64" y="158"/>
                  <a:pt x="61" y="158"/>
                </a:cubicBezTo>
                <a:cubicBezTo>
                  <a:pt x="61" y="158"/>
                  <a:pt x="61" y="158"/>
                  <a:pt x="61" y="158"/>
                </a:cubicBezTo>
                <a:cubicBezTo>
                  <a:pt x="59" y="158"/>
                  <a:pt x="57" y="156"/>
                  <a:pt x="57" y="15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6" name="Freeform 25"/>
          <p:cNvSpPr>
            <a:spLocks noEditPoints="1"/>
          </p:cNvSpPr>
          <p:nvPr/>
        </p:nvSpPr>
        <p:spPr bwMode="auto">
          <a:xfrm>
            <a:off x="5830087" y="2492573"/>
            <a:ext cx="526717" cy="593684"/>
          </a:xfrm>
          <a:custGeom>
            <a:avLst/>
            <a:gdLst>
              <a:gd name="T0" fmla="*/ 23 w 173"/>
              <a:gd name="T1" fmla="*/ 101 h 195"/>
              <a:gd name="T2" fmla="*/ 13 w 173"/>
              <a:gd name="T3" fmla="*/ 130 h 195"/>
              <a:gd name="T4" fmla="*/ 173 w 173"/>
              <a:gd name="T5" fmla="*/ 75 h 195"/>
              <a:gd name="T6" fmla="*/ 169 w 173"/>
              <a:gd name="T7" fmla="*/ 175 h 195"/>
              <a:gd name="T8" fmla="*/ 31 w 173"/>
              <a:gd name="T9" fmla="*/ 195 h 195"/>
              <a:gd name="T10" fmla="*/ 23 w 173"/>
              <a:gd name="T11" fmla="*/ 177 h 195"/>
              <a:gd name="T12" fmla="*/ 125 w 173"/>
              <a:gd name="T13" fmla="*/ 184 h 195"/>
              <a:gd name="T14" fmla="*/ 128 w 173"/>
              <a:gd name="T15" fmla="*/ 179 h 195"/>
              <a:gd name="T16" fmla="*/ 141 w 173"/>
              <a:gd name="T17" fmla="*/ 98 h 195"/>
              <a:gd name="T18" fmla="*/ 158 w 173"/>
              <a:gd name="T19" fmla="*/ 86 h 195"/>
              <a:gd name="T20" fmla="*/ 162 w 173"/>
              <a:gd name="T21" fmla="*/ 84 h 195"/>
              <a:gd name="T22" fmla="*/ 163 w 173"/>
              <a:gd name="T23" fmla="*/ 18 h 195"/>
              <a:gd name="T24" fmla="*/ 23 w 173"/>
              <a:gd name="T25" fmla="*/ 24 h 195"/>
              <a:gd name="T26" fmla="*/ 155 w 173"/>
              <a:gd name="T27" fmla="*/ 0 h 195"/>
              <a:gd name="T28" fmla="*/ 141 w 173"/>
              <a:gd name="T29" fmla="*/ 154 h 195"/>
              <a:gd name="T30" fmla="*/ 136 w 173"/>
              <a:gd name="T31" fmla="*/ 180 h 195"/>
              <a:gd name="T32" fmla="*/ 151 w 173"/>
              <a:gd name="T33" fmla="*/ 183 h 195"/>
              <a:gd name="T34" fmla="*/ 159 w 173"/>
              <a:gd name="T35" fmla="*/ 96 h 195"/>
              <a:gd name="T36" fmla="*/ 137 w 173"/>
              <a:gd name="T37" fmla="*/ 147 h 195"/>
              <a:gd name="T38" fmla="*/ 154 w 173"/>
              <a:gd name="T39" fmla="*/ 136 h 195"/>
              <a:gd name="T40" fmla="*/ 157 w 173"/>
              <a:gd name="T41" fmla="*/ 131 h 195"/>
              <a:gd name="T42" fmla="*/ 161 w 173"/>
              <a:gd name="T43" fmla="*/ 95 h 195"/>
              <a:gd name="T44" fmla="*/ 13 w 173"/>
              <a:gd name="T45" fmla="*/ 62 h 195"/>
              <a:gd name="T46" fmla="*/ 104 w 173"/>
              <a:gd name="T47" fmla="*/ 104 h 195"/>
              <a:gd name="T48" fmla="*/ 88 w 173"/>
              <a:gd name="T49" fmla="*/ 120 h 195"/>
              <a:gd name="T50" fmla="*/ 104 w 173"/>
              <a:gd name="T51" fmla="*/ 122 h 195"/>
              <a:gd name="T52" fmla="*/ 121 w 173"/>
              <a:gd name="T53" fmla="*/ 87 h 195"/>
              <a:gd name="T54" fmla="*/ 94 w 173"/>
              <a:gd name="T55" fmla="*/ 104 h 195"/>
              <a:gd name="T56" fmla="*/ 105 w 173"/>
              <a:gd name="T57" fmla="*/ 77 h 195"/>
              <a:gd name="T58" fmla="*/ 94 w 173"/>
              <a:gd name="T59" fmla="*/ 81 h 195"/>
              <a:gd name="T60" fmla="*/ 96 w 173"/>
              <a:gd name="T61" fmla="*/ 88 h 195"/>
              <a:gd name="T62" fmla="*/ 7 w 173"/>
              <a:gd name="T63" fmla="*/ 68 h 195"/>
              <a:gd name="T64" fmla="*/ 26 w 173"/>
              <a:gd name="T65" fmla="*/ 86 h 195"/>
              <a:gd name="T66" fmla="*/ 7 w 173"/>
              <a:gd name="T67" fmla="*/ 80 h 195"/>
              <a:gd name="T68" fmla="*/ 26 w 173"/>
              <a:gd name="T69" fmla="*/ 74 h 195"/>
              <a:gd name="T70" fmla="*/ 0 w 173"/>
              <a:gd name="T71" fmla="*/ 40 h 195"/>
              <a:gd name="T72" fmla="*/ 33 w 173"/>
              <a:gd name="T73" fmla="*/ 37 h 195"/>
              <a:gd name="T74" fmla="*/ 0 w 173"/>
              <a:gd name="T75" fmla="*/ 40 h 195"/>
              <a:gd name="T76" fmla="*/ 27 w 173"/>
              <a:gd name="T77" fmla="*/ 40 h 195"/>
              <a:gd name="T78" fmla="*/ 6 w 173"/>
              <a:gd name="T79" fmla="*/ 37 h 195"/>
              <a:gd name="T80" fmla="*/ 0 w 173"/>
              <a:gd name="T81" fmla="*/ 156 h 195"/>
              <a:gd name="T82" fmla="*/ 33 w 173"/>
              <a:gd name="T83" fmla="*/ 152 h 195"/>
              <a:gd name="T84" fmla="*/ 26 w 173"/>
              <a:gd name="T85" fmla="*/ 157 h 195"/>
              <a:gd name="T86" fmla="*/ 7 w 173"/>
              <a:gd name="T87" fmla="*/ 151 h 195"/>
              <a:gd name="T88" fmla="*/ 0 w 173"/>
              <a:gd name="T89" fmla="*/ 117 h 195"/>
              <a:gd name="T90" fmla="*/ 33 w 173"/>
              <a:gd name="T91" fmla="*/ 114 h 195"/>
              <a:gd name="T92" fmla="*/ 0 w 173"/>
              <a:gd name="T93" fmla="*/ 117 h 195"/>
              <a:gd name="T94" fmla="*/ 27 w 173"/>
              <a:gd name="T95" fmla="*/ 117 h 195"/>
              <a:gd name="T96" fmla="*/ 6 w 173"/>
              <a:gd name="T97" fmla="*/ 11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3" h="195">
                <a:moveTo>
                  <a:pt x="13" y="101"/>
                </a:moveTo>
                <a:cubicBezTo>
                  <a:pt x="13" y="92"/>
                  <a:pt x="13" y="92"/>
                  <a:pt x="13" y="92"/>
                </a:cubicBezTo>
                <a:cubicBezTo>
                  <a:pt x="23" y="92"/>
                  <a:pt x="23" y="92"/>
                  <a:pt x="23" y="92"/>
                </a:cubicBezTo>
                <a:cubicBezTo>
                  <a:pt x="23" y="101"/>
                  <a:pt x="23" y="101"/>
                  <a:pt x="23" y="101"/>
                </a:cubicBezTo>
                <a:lnTo>
                  <a:pt x="13" y="101"/>
                </a:lnTo>
                <a:close/>
                <a:moveTo>
                  <a:pt x="23" y="139"/>
                </a:moveTo>
                <a:cubicBezTo>
                  <a:pt x="23" y="130"/>
                  <a:pt x="23" y="130"/>
                  <a:pt x="23" y="130"/>
                </a:cubicBezTo>
                <a:cubicBezTo>
                  <a:pt x="13" y="130"/>
                  <a:pt x="13" y="130"/>
                  <a:pt x="13" y="130"/>
                </a:cubicBezTo>
                <a:cubicBezTo>
                  <a:pt x="13" y="139"/>
                  <a:pt x="13" y="139"/>
                  <a:pt x="13" y="139"/>
                </a:cubicBezTo>
                <a:lnTo>
                  <a:pt x="23" y="139"/>
                </a:lnTo>
                <a:close/>
                <a:moveTo>
                  <a:pt x="173" y="18"/>
                </a:moveTo>
                <a:cubicBezTo>
                  <a:pt x="173" y="75"/>
                  <a:pt x="173" y="75"/>
                  <a:pt x="173" y="75"/>
                </a:cubicBezTo>
                <a:cubicBezTo>
                  <a:pt x="173" y="77"/>
                  <a:pt x="172" y="80"/>
                  <a:pt x="171" y="83"/>
                </a:cubicBezTo>
                <a:cubicBezTo>
                  <a:pt x="171" y="121"/>
                  <a:pt x="171" y="121"/>
                  <a:pt x="171" y="121"/>
                </a:cubicBezTo>
                <a:cubicBezTo>
                  <a:pt x="171" y="124"/>
                  <a:pt x="170" y="128"/>
                  <a:pt x="169" y="131"/>
                </a:cubicBezTo>
                <a:cubicBezTo>
                  <a:pt x="169" y="175"/>
                  <a:pt x="169" y="175"/>
                  <a:pt x="169" y="175"/>
                </a:cubicBezTo>
                <a:cubicBezTo>
                  <a:pt x="169" y="185"/>
                  <a:pt x="161" y="193"/>
                  <a:pt x="151" y="193"/>
                </a:cubicBezTo>
                <a:cubicBezTo>
                  <a:pt x="129" y="193"/>
                  <a:pt x="129" y="193"/>
                  <a:pt x="129" y="193"/>
                </a:cubicBezTo>
                <a:cubicBezTo>
                  <a:pt x="127" y="194"/>
                  <a:pt x="124" y="195"/>
                  <a:pt x="121" y="195"/>
                </a:cubicBezTo>
                <a:cubicBezTo>
                  <a:pt x="31" y="195"/>
                  <a:pt x="31" y="195"/>
                  <a:pt x="31" y="195"/>
                </a:cubicBezTo>
                <a:cubicBezTo>
                  <a:pt x="21" y="195"/>
                  <a:pt x="13" y="187"/>
                  <a:pt x="13" y="177"/>
                </a:cubicBezTo>
                <a:cubicBezTo>
                  <a:pt x="13" y="169"/>
                  <a:pt x="13" y="169"/>
                  <a:pt x="13" y="169"/>
                </a:cubicBezTo>
                <a:cubicBezTo>
                  <a:pt x="23" y="169"/>
                  <a:pt x="23" y="169"/>
                  <a:pt x="23" y="169"/>
                </a:cubicBezTo>
                <a:cubicBezTo>
                  <a:pt x="23" y="177"/>
                  <a:pt x="23" y="177"/>
                  <a:pt x="23" y="177"/>
                </a:cubicBezTo>
                <a:cubicBezTo>
                  <a:pt x="23" y="182"/>
                  <a:pt x="27" y="185"/>
                  <a:pt x="31" y="185"/>
                </a:cubicBezTo>
                <a:cubicBezTo>
                  <a:pt x="121" y="185"/>
                  <a:pt x="121" y="185"/>
                  <a:pt x="121" y="185"/>
                </a:cubicBezTo>
                <a:cubicBezTo>
                  <a:pt x="122" y="185"/>
                  <a:pt x="124" y="185"/>
                  <a:pt x="125" y="184"/>
                </a:cubicBezTo>
                <a:cubicBezTo>
                  <a:pt x="125" y="184"/>
                  <a:pt x="125" y="184"/>
                  <a:pt x="125" y="184"/>
                </a:cubicBezTo>
                <a:cubicBezTo>
                  <a:pt x="126" y="183"/>
                  <a:pt x="126" y="183"/>
                  <a:pt x="127" y="182"/>
                </a:cubicBezTo>
                <a:cubicBezTo>
                  <a:pt x="127" y="182"/>
                  <a:pt x="127" y="181"/>
                  <a:pt x="128" y="181"/>
                </a:cubicBezTo>
                <a:cubicBezTo>
                  <a:pt x="128" y="180"/>
                  <a:pt x="128" y="180"/>
                  <a:pt x="128" y="179"/>
                </a:cubicBezTo>
                <a:cubicBezTo>
                  <a:pt x="128" y="179"/>
                  <a:pt x="128" y="179"/>
                  <a:pt x="128" y="179"/>
                </a:cubicBezTo>
                <a:cubicBezTo>
                  <a:pt x="129" y="178"/>
                  <a:pt x="129" y="178"/>
                  <a:pt x="129" y="177"/>
                </a:cubicBezTo>
                <a:cubicBezTo>
                  <a:pt x="129" y="120"/>
                  <a:pt x="129" y="120"/>
                  <a:pt x="129" y="120"/>
                </a:cubicBezTo>
                <a:cubicBezTo>
                  <a:pt x="129" y="113"/>
                  <a:pt x="133" y="104"/>
                  <a:pt x="139" y="99"/>
                </a:cubicBezTo>
                <a:cubicBezTo>
                  <a:pt x="140" y="99"/>
                  <a:pt x="140" y="99"/>
                  <a:pt x="141" y="98"/>
                </a:cubicBezTo>
                <a:cubicBezTo>
                  <a:pt x="154" y="90"/>
                  <a:pt x="154" y="90"/>
                  <a:pt x="154" y="90"/>
                </a:cubicBezTo>
                <a:cubicBezTo>
                  <a:pt x="155" y="89"/>
                  <a:pt x="156" y="89"/>
                  <a:pt x="156" y="88"/>
                </a:cubicBezTo>
                <a:cubicBezTo>
                  <a:pt x="156" y="88"/>
                  <a:pt x="156" y="88"/>
                  <a:pt x="156" y="88"/>
                </a:cubicBezTo>
                <a:cubicBezTo>
                  <a:pt x="157" y="87"/>
                  <a:pt x="157" y="87"/>
                  <a:pt x="158" y="86"/>
                </a:cubicBezTo>
                <a:cubicBezTo>
                  <a:pt x="158" y="86"/>
                  <a:pt x="158" y="86"/>
                  <a:pt x="158" y="86"/>
                </a:cubicBezTo>
                <a:cubicBezTo>
                  <a:pt x="159" y="85"/>
                  <a:pt x="159" y="85"/>
                  <a:pt x="160" y="84"/>
                </a:cubicBezTo>
                <a:cubicBezTo>
                  <a:pt x="162" y="84"/>
                  <a:pt x="162" y="84"/>
                  <a:pt x="162" y="84"/>
                </a:cubicBezTo>
                <a:cubicBezTo>
                  <a:pt x="162" y="84"/>
                  <a:pt x="162" y="84"/>
                  <a:pt x="162" y="84"/>
                </a:cubicBezTo>
                <a:cubicBezTo>
                  <a:pt x="160" y="83"/>
                  <a:pt x="160" y="83"/>
                  <a:pt x="160" y="83"/>
                </a:cubicBezTo>
                <a:cubicBezTo>
                  <a:pt x="160" y="82"/>
                  <a:pt x="161" y="82"/>
                  <a:pt x="161" y="81"/>
                </a:cubicBezTo>
                <a:cubicBezTo>
                  <a:pt x="162" y="78"/>
                  <a:pt x="163" y="76"/>
                  <a:pt x="163" y="75"/>
                </a:cubicBezTo>
                <a:cubicBezTo>
                  <a:pt x="163" y="18"/>
                  <a:pt x="163" y="18"/>
                  <a:pt x="163" y="18"/>
                </a:cubicBezTo>
                <a:cubicBezTo>
                  <a:pt x="163" y="14"/>
                  <a:pt x="159" y="10"/>
                  <a:pt x="155" y="10"/>
                </a:cubicBezTo>
                <a:cubicBezTo>
                  <a:pt x="31" y="10"/>
                  <a:pt x="31" y="10"/>
                  <a:pt x="31" y="10"/>
                </a:cubicBezTo>
                <a:cubicBezTo>
                  <a:pt x="27" y="10"/>
                  <a:pt x="23" y="14"/>
                  <a:pt x="23" y="18"/>
                </a:cubicBezTo>
                <a:cubicBezTo>
                  <a:pt x="23" y="24"/>
                  <a:pt x="23" y="24"/>
                  <a:pt x="23" y="24"/>
                </a:cubicBezTo>
                <a:cubicBezTo>
                  <a:pt x="13" y="24"/>
                  <a:pt x="13" y="24"/>
                  <a:pt x="13" y="24"/>
                </a:cubicBezTo>
                <a:cubicBezTo>
                  <a:pt x="13" y="18"/>
                  <a:pt x="13" y="18"/>
                  <a:pt x="13" y="18"/>
                </a:cubicBezTo>
                <a:cubicBezTo>
                  <a:pt x="13" y="8"/>
                  <a:pt x="21" y="0"/>
                  <a:pt x="31" y="0"/>
                </a:cubicBezTo>
                <a:cubicBezTo>
                  <a:pt x="155" y="0"/>
                  <a:pt x="155" y="0"/>
                  <a:pt x="155" y="0"/>
                </a:cubicBezTo>
                <a:cubicBezTo>
                  <a:pt x="165" y="0"/>
                  <a:pt x="173" y="8"/>
                  <a:pt x="173" y="18"/>
                </a:cubicBezTo>
                <a:close/>
                <a:moveTo>
                  <a:pt x="159" y="142"/>
                </a:moveTo>
                <a:cubicBezTo>
                  <a:pt x="158" y="143"/>
                  <a:pt x="157" y="144"/>
                  <a:pt x="156" y="144"/>
                </a:cubicBezTo>
                <a:cubicBezTo>
                  <a:pt x="141" y="154"/>
                  <a:pt x="141" y="154"/>
                  <a:pt x="141" y="154"/>
                </a:cubicBezTo>
                <a:cubicBezTo>
                  <a:pt x="140" y="154"/>
                  <a:pt x="139" y="155"/>
                  <a:pt x="138" y="155"/>
                </a:cubicBezTo>
                <a:cubicBezTo>
                  <a:pt x="138" y="155"/>
                  <a:pt x="137" y="155"/>
                  <a:pt x="137" y="156"/>
                </a:cubicBezTo>
                <a:cubicBezTo>
                  <a:pt x="137" y="177"/>
                  <a:pt x="137" y="177"/>
                  <a:pt x="137" y="177"/>
                </a:cubicBezTo>
                <a:cubicBezTo>
                  <a:pt x="137" y="178"/>
                  <a:pt x="136" y="179"/>
                  <a:pt x="136" y="180"/>
                </a:cubicBezTo>
                <a:cubicBezTo>
                  <a:pt x="136" y="180"/>
                  <a:pt x="136" y="181"/>
                  <a:pt x="136" y="181"/>
                </a:cubicBezTo>
                <a:cubicBezTo>
                  <a:pt x="136" y="182"/>
                  <a:pt x="136" y="182"/>
                  <a:pt x="136" y="183"/>
                </a:cubicBezTo>
                <a:cubicBezTo>
                  <a:pt x="136" y="183"/>
                  <a:pt x="136" y="183"/>
                  <a:pt x="136" y="183"/>
                </a:cubicBezTo>
                <a:cubicBezTo>
                  <a:pt x="151" y="183"/>
                  <a:pt x="151" y="183"/>
                  <a:pt x="151" y="183"/>
                </a:cubicBezTo>
                <a:cubicBezTo>
                  <a:pt x="155" y="183"/>
                  <a:pt x="159" y="179"/>
                  <a:pt x="159" y="175"/>
                </a:cubicBezTo>
                <a:lnTo>
                  <a:pt x="159" y="142"/>
                </a:lnTo>
                <a:close/>
                <a:moveTo>
                  <a:pt x="161" y="95"/>
                </a:moveTo>
                <a:cubicBezTo>
                  <a:pt x="160" y="95"/>
                  <a:pt x="159" y="96"/>
                  <a:pt x="159" y="96"/>
                </a:cubicBezTo>
                <a:cubicBezTo>
                  <a:pt x="145" y="105"/>
                  <a:pt x="145" y="105"/>
                  <a:pt x="145" y="105"/>
                </a:cubicBezTo>
                <a:cubicBezTo>
                  <a:pt x="140" y="108"/>
                  <a:pt x="137" y="115"/>
                  <a:pt x="137" y="120"/>
                </a:cubicBezTo>
                <a:cubicBezTo>
                  <a:pt x="137" y="147"/>
                  <a:pt x="137" y="147"/>
                  <a:pt x="137" y="147"/>
                </a:cubicBezTo>
                <a:cubicBezTo>
                  <a:pt x="137" y="147"/>
                  <a:pt x="137" y="147"/>
                  <a:pt x="137" y="147"/>
                </a:cubicBezTo>
                <a:cubicBezTo>
                  <a:pt x="152" y="137"/>
                  <a:pt x="152" y="137"/>
                  <a:pt x="152" y="137"/>
                </a:cubicBezTo>
                <a:cubicBezTo>
                  <a:pt x="153" y="137"/>
                  <a:pt x="153" y="136"/>
                  <a:pt x="154" y="136"/>
                </a:cubicBezTo>
                <a:cubicBezTo>
                  <a:pt x="155" y="137"/>
                  <a:pt x="155" y="137"/>
                  <a:pt x="155" y="137"/>
                </a:cubicBezTo>
                <a:cubicBezTo>
                  <a:pt x="154" y="136"/>
                  <a:pt x="154" y="136"/>
                  <a:pt x="154" y="136"/>
                </a:cubicBezTo>
                <a:cubicBezTo>
                  <a:pt x="155" y="135"/>
                  <a:pt x="155" y="135"/>
                  <a:pt x="156" y="134"/>
                </a:cubicBezTo>
                <a:cubicBezTo>
                  <a:pt x="158" y="135"/>
                  <a:pt x="158" y="135"/>
                  <a:pt x="158" y="135"/>
                </a:cubicBezTo>
                <a:cubicBezTo>
                  <a:pt x="156" y="134"/>
                  <a:pt x="156" y="134"/>
                  <a:pt x="156" y="134"/>
                </a:cubicBezTo>
                <a:cubicBezTo>
                  <a:pt x="156" y="133"/>
                  <a:pt x="157" y="132"/>
                  <a:pt x="157" y="131"/>
                </a:cubicBezTo>
                <a:cubicBezTo>
                  <a:pt x="158" y="130"/>
                  <a:pt x="159" y="129"/>
                  <a:pt x="159" y="129"/>
                </a:cubicBezTo>
                <a:cubicBezTo>
                  <a:pt x="159" y="128"/>
                  <a:pt x="159" y="128"/>
                  <a:pt x="159" y="128"/>
                </a:cubicBezTo>
                <a:cubicBezTo>
                  <a:pt x="160" y="125"/>
                  <a:pt x="161" y="123"/>
                  <a:pt x="161" y="121"/>
                </a:cubicBezTo>
                <a:lnTo>
                  <a:pt x="161" y="95"/>
                </a:lnTo>
                <a:close/>
                <a:moveTo>
                  <a:pt x="23" y="62"/>
                </a:moveTo>
                <a:cubicBezTo>
                  <a:pt x="23" y="53"/>
                  <a:pt x="23" y="53"/>
                  <a:pt x="23" y="53"/>
                </a:cubicBezTo>
                <a:cubicBezTo>
                  <a:pt x="13" y="53"/>
                  <a:pt x="13" y="53"/>
                  <a:pt x="13" y="53"/>
                </a:cubicBezTo>
                <a:cubicBezTo>
                  <a:pt x="13" y="62"/>
                  <a:pt x="13" y="62"/>
                  <a:pt x="13" y="62"/>
                </a:cubicBezTo>
                <a:lnTo>
                  <a:pt x="23" y="62"/>
                </a:lnTo>
                <a:close/>
                <a:moveTo>
                  <a:pt x="103" y="91"/>
                </a:moveTo>
                <a:cubicBezTo>
                  <a:pt x="103" y="93"/>
                  <a:pt x="102" y="96"/>
                  <a:pt x="102" y="98"/>
                </a:cubicBezTo>
                <a:cubicBezTo>
                  <a:pt x="102" y="100"/>
                  <a:pt x="103" y="104"/>
                  <a:pt x="104" y="104"/>
                </a:cubicBezTo>
                <a:cubicBezTo>
                  <a:pt x="109" y="104"/>
                  <a:pt x="114" y="98"/>
                  <a:pt x="114" y="88"/>
                </a:cubicBezTo>
                <a:cubicBezTo>
                  <a:pt x="114" y="74"/>
                  <a:pt x="105" y="65"/>
                  <a:pt x="92" y="65"/>
                </a:cubicBezTo>
                <a:cubicBezTo>
                  <a:pt x="76" y="65"/>
                  <a:pt x="65" y="78"/>
                  <a:pt x="65" y="96"/>
                </a:cubicBezTo>
                <a:cubicBezTo>
                  <a:pt x="65" y="110"/>
                  <a:pt x="74" y="120"/>
                  <a:pt x="88" y="120"/>
                </a:cubicBezTo>
                <a:cubicBezTo>
                  <a:pt x="93" y="120"/>
                  <a:pt x="98" y="118"/>
                  <a:pt x="98" y="118"/>
                </a:cubicBezTo>
                <a:cubicBezTo>
                  <a:pt x="101" y="117"/>
                  <a:pt x="103" y="118"/>
                  <a:pt x="104" y="120"/>
                </a:cubicBezTo>
                <a:cubicBezTo>
                  <a:pt x="104" y="121"/>
                  <a:pt x="104" y="121"/>
                  <a:pt x="104" y="121"/>
                </a:cubicBezTo>
                <a:cubicBezTo>
                  <a:pt x="104" y="122"/>
                  <a:pt x="104" y="122"/>
                  <a:pt x="104" y="122"/>
                </a:cubicBezTo>
                <a:cubicBezTo>
                  <a:pt x="99" y="125"/>
                  <a:pt x="93" y="126"/>
                  <a:pt x="87" y="126"/>
                </a:cubicBezTo>
                <a:cubicBezTo>
                  <a:pt x="70" y="126"/>
                  <a:pt x="58" y="113"/>
                  <a:pt x="58" y="96"/>
                </a:cubicBezTo>
                <a:cubicBezTo>
                  <a:pt x="58" y="75"/>
                  <a:pt x="73" y="59"/>
                  <a:pt x="93" y="59"/>
                </a:cubicBezTo>
                <a:cubicBezTo>
                  <a:pt x="109" y="59"/>
                  <a:pt x="121" y="71"/>
                  <a:pt x="121" y="87"/>
                </a:cubicBezTo>
                <a:cubicBezTo>
                  <a:pt x="121" y="102"/>
                  <a:pt x="112" y="110"/>
                  <a:pt x="103" y="110"/>
                </a:cubicBezTo>
                <a:cubicBezTo>
                  <a:pt x="101" y="110"/>
                  <a:pt x="99" y="110"/>
                  <a:pt x="97" y="108"/>
                </a:cubicBezTo>
                <a:cubicBezTo>
                  <a:pt x="96" y="107"/>
                  <a:pt x="96" y="105"/>
                  <a:pt x="95" y="103"/>
                </a:cubicBezTo>
                <a:cubicBezTo>
                  <a:pt x="95" y="103"/>
                  <a:pt x="95" y="104"/>
                  <a:pt x="94" y="104"/>
                </a:cubicBezTo>
                <a:cubicBezTo>
                  <a:pt x="94" y="105"/>
                  <a:pt x="89" y="110"/>
                  <a:pt x="83" y="110"/>
                </a:cubicBezTo>
                <a:cubicBezTo>
                  <a:pt x="77" y="110"/>
                  <a:pt x="72" y="106"/>
                  <a:pt x="72" y="98"/>
                </a:cubicBezTo>
                <a:cubicBezTo>
                  <a:pt x="72" y="85"/>
                  <a:pt x="82" y="75"/>
                  <a:pt x="95" y="75"/>
                </a:cubicBezTo>
                <a:cubicBezTo>
                  <a:pt x="98" y="75"/>
                  <a:pt x="102" y="75"/>
                  <a:pt x="105" y="77"/>
                </a:cubicBezTo>
                <a:cubicBezTo>
                  <a:pt x="105" y="77"/>
                  <a:pt x="106" y="77"/>
                  <a:pt x="105" y="78"/>
                </a:cubicBezTo>
                <a:lnTo>
                  <a:pt x="103" y="91"/>
                </a:lnTo>
                <a:close/>
                <a:moveTo>
                  <a:pt x="97" y="82"/>
                </a:moveTo>
                <a:cubicBezTo>
                  <a:pt x="96" y="82"/>
                  <a:pt x="95" y="81"/>
                  <a:pt x="94" y="81"/>
                </a:cubicBezTo>
                <a:cubicBezTo>
                  <a:pt x="86" y="81"/>
                  <a:pt x="80" y="89"/>
                  <a:pt x="80" y="97"/>
                </a:cubicBezTo>
                <a:cubicBezTo>
                  <a:pt x="80" y="99"/>
                  <a:pt x="80" y="104"/>
                  <a:pt x="85" y="104"/>
                </a:cubicBezTo>
                <a:cubicBezTo>
                  <a:pt x="89" y="104"/>
                  <a:pt x="93" y="97"/>
                  <a:pt x="94" y="94"/>
                </a:cubicBezTo>
                <a:cubicBezTo>
                  <a:pt x="95" y="93"/>
                  <a:pt x="96" y="90"/>
                  <a:pt x="96" y="88"/>
                </a:cubicBezTo>
                <a:lnTo>
                  <a:pt x="97" y="82"/>
                </a:lnTo>
                <a:close/>
                <a:moveTo>
                  <a:pt x="0" y="79"/>
                </a:moveTo>
                <a:cubicBezTo>
                  <a:pt x="0" y="75"/>
                  <a:pt x="0" y="75"/>
                  <a:pt x="0" y="75"/>
                </a:cubicBezTo>
                <a:cubicBezTo>
                  <a:pt x="0" y="71"/>
                  <a:pt x="3" y="68"/>
                  <a:pt x="7" y="68"/>
                </a:cubicBezTo>
                <a:cubicBezTo>
                  <a:pt x="26" y="68"/>
                  <a:pt x="26" y="68"/>
                  <a:pt x="26" y="68"/>
                </a:cubicBezTo>
                <a:cubicBezTo>
                  <a:pt x="30" y="68"/>
                  <a:pt x="33" y="71"/>
                  <a:pt x="33" y="75"/>
                </a:cubicBezTo>
                <a:cubicBezTo>
                  <a:pt x="33" y="79"/>
                  <a:pt x="33" y="79"/>
                  <a:pt x="33" y="79"/>
                </a:cubicBezTo>
                <a:cubicBezTo>
                  <a:pt x="33" y="83"/>
                  <a:pt x="30" y="86"/>
                  <a:pt x="26" y="86"/>
                </a:cubicBezTo>
                <a:cubicBezTo>
                  <a:pt x="7" y="86"/>
                  <a:pt x="7" y="86"/>
                  <a:pt x="7" y="86"/>
                </a:cubicBezTo>
                <a:cubicBezTo>
                  <a:pt x="3" y="86"/>
                  <a:pt x="0" y="83"/>
                  <a:pt x="0" y="79"/>
                </a:cubicBezTo>
                <a:close/>
                <a:moveTo>
                  <a:pt x="6" y="79"/>
                </a:moveTo>
                <a:cubicBezTo>
                  <a:pt x="6" y="79"/>
                  <a:pt x="7" y="80"/>
                  <a:pt x="7" y="80"/>
                </a:cubicBezTo>
                <a:cubicBezTo>
                  <a:pt x="26" y="80"/>
                  <a:pt x="26" y="80"/>
                  <a:pt x="26" y="80"/>
                </a:cubicBezTo>
                <a:cubicBezTo>
                  <a:pt x="27" y="80"/>
                  <a:pt x="27" y="79"/>
                  <a:pt x="27" y="79"/>
                </a:cubicBezTo>
                <a:cubicBezTo>
                  <a:pt x="27" y="75"/>
                  <a:pt x="27" y="75"/>
                  <a:pt x="27" y="75"/>
                </a:cubicBezTo>
                <a:cubicBezTo>
                  <a:pt x="27" y="75"/>
                  <a:pt x="27" y="74"/>
                  <a:pt x="26" y="74"/>
                </a:cubicBezTo>
                <a:cubicBezTo>
                  <a:pt x="7" y="74"/>
                  <a:pt x="7" y="74"/>
                  <a:pt x="7" y="74"/>
                </a:cubicBezTo>
                <a:cubicBezTo>
                  <a:pt x="7" y="74"/>
                  <a:pt x="6" y="75"/>
                  <a:pt x="6" y="75"/>
                </a:cubicBezTo>
                <a:lnTo>
                  <a:pt x="6" y="79"/>
                </a:lnTo>
                <a:close/>
                <a:moveTo>
                  <a:pt x="0" y="40"/>
                </a:moveTo>
                <a:cubicBezTo>
                  <a:pt x="0" y="37"/>
                  <a:pt x="0" y="37"/>
                  <a:pt x="0" y="37"/>
                </a:cubicBezTo>
                <a:cubicBezTo>
                  <a:pt x="0" y="33"/>
                  <a:pt x="3" y="30"/>
                  <a:pt x="7" y="30"/>
                </a:cubicBezTo>
                <a:cubicBezTo>
                  <a:pt x="26" y="30"/>
                  <a:pt x="26" y="30"/>
                  <a:pt x="26" y="30"/>
                </a:cubicBezTo>
                <a:cubicBezTo>
                  <a:pt x="30" y="30"/>
                  <a:pt x="33" y="33"/>
                  <a:pt x="33" y="37"/>
                </a:cubicBezTo>
                <a:cubicBezTo>
                  <a:pt x="33" y="40"/>
                  <a:pt x="33" y="40"/>
                  <a:pt x="33" y="40"/>
                </a:cubicBezTo>
                <a:cubicBezTo>
                  <a:pt x="33" y="44"/>
                  <a:pt x="30" y="47"/>
                  <a:pt x="26" y="47"/>
                </a:cubicBezTo>
                <a:cubicBezTo>
                  <a:pt x="7" y="47"/>
                  <a:pt x="7" y="47"/>
                  <a:pt x="7" y="47"/>
                </a:cubicBezTo>
                <a:cubicBezTo>
                  <a:pt x="3" y="47"/>
                  <a:pt x="0" y="44"/>
                  <a:pt x="0" y="40"/>
                </a:cubicBezTo>
                <a:close/>
                <a:moveTo>
                  <a:pt x="6" y="40"/>
                </a:moveTo>
                <a:cubicBezTo>
                  <a:pt x="6" y="41"/>
                  <a:pt x="7" y="41"/>
                  <a:pt x="7" y="41"/>
                </a:cubicBezTo>
                <a:cubicBezTo>
                  <a:pt x="26" y="41"/>
                  <a:pt x="26" y="41"/>
                  <a:pt x="26" y="41"/>
                </a:cubicBezTo>
                <a:cubicBezTo>
                  <a:pt x="27" y="41"/>
                  <a:pt x="27" y="41"/>
                  <a:pt x="27" y="40"/>
                </a:cubicBezTo>
                <a:cubicBezTo>
                  <a:pt x="27" y="37"/>
                  <a:pt x="27" y="37"/>
                  <a:pt x="27" y="37"/>
                </a:cubicBezTo>
                <a:cubicBezTo>
                  <a:pt x="27" y="36"/>
                  <a:pt x="27" y="36"/>
                  <a:pt x="26" y="36"/>
                </a:cubicBezTo>
                <a:cubicBezTo>
                  <a:pt x="7" y="36"/>
                  <a:pt x="7" y="36"/>
                  <a:pt x="7" y="36"/>
                </a:cubicBezTo>
                <a:cubicBezTo>
                  <a:pt x="7" y="36"/>
                  <a:pt x="6" y="36"/>
                  <a:pt x="6" y="37"/>
                </a:cubicBezTo>
                <a:lnTo>
                  <a:pt x="6" y="40"/>
                </a:lnTo>
                <a:close/>
                <a:moveTo>
                  <a:pt x="26" y="163"/>
                </a:moveTo>
                <a:cubicBezTo>
                  <a:pt x="7" y="163"/>
                  <a:pt x="7" y="163"/>
                  <a:pt x="7" y="163"/>
                </a:cubicBezTo>
                <a:cubicBezTo>
                  <a:pt x="3" y="163"/>
                  <a:pt x="0" y="159"/>
                  <a:pt x="0" y="156"/>
                </a:cubicBezTo>
                <a:cubicBezTo>
                  <a:pt x="0" y="152"/>
                  <a:pt x="0" y="152"/>
                  <a:pt x="0" y="152"/>
                </a:cubicBezTo>
                <a:cubicBezTo>
                  <a:pt x="0" y="148"/>
                  <a:pt x="3" y="145"/>
                  <a:pt x="7" y="145"/>
                </a:cubicBezTo>
                <a:cubicBezTo>
                  <a:pt x="26" y="145"/>
                  <a:pt x="26" y="145"/>
                  <a:pt x="26" y="145"/>
                </a:cubicBezTo>
                <a:cubicBezTo>
                  <a:pt x="30" y="145"/>
                  <a:pt x="33" y="148"/>
                  <a:pt x="33" y="152"/>
                </a:cubicBezTo>
                <a:cubicBezTo>
                  <a:pt x="33" y="156"/>
                  <a:pt x="33" y="156"/>
                  <a:pt x="33" y="156"/>
                </a:cubicBezTo>
                <a:cubicBezTo>
                  <a:pt x="33" y="159"/>
                  <a:pt x="30" y="163"/>
                  <a:pt x="26" y="163"/>
                </a:cubicBezTo>
                <a:close/>
                <a:moveTo>
                  <a:pt x="7" y="157"/>
                </a:moveTo>
                <a:cubicBezTo>
                  <a:pt x="26" y="157"/>
                  <a:pt x="26" y="157"/>
                  <a:pt x="26" y="157"/>
                </a:cubicBezTo>
                <a:cubicBezTo>
                  <a:pt x="27" y="157"/>
                  <a:pt x="27" y="156"/>
                  <a:pt x="27" y="156"/>
                </a:cubicBezTo>
                <a:cubicBezTo>
                  <a:pt x="27" y="152"/>
                  <a:pt x="27" y="152"/>
                  <a:pt x="27" y="152"/>
                </a:cubicBezTo>
                <a:cubicBezTo>
                  <a:pt x="27" y="151"/>
                  <a:pt x="27" y="151"/>
                  <a:pt x="26" y="151"/>
                </a:cubicBezTo>
                <a:cubicBezTo>
                  <a:pt x="7" y="151"/>
                  <a:pt x="7" y="151"/>
                  <a:pt x="7" y="151"/>
                </a:cubicBezTo>
                <a:cubicBezTo>
                  <a:pt x="7" y="151"/>
                  <a:pt x="6" y="151"/>
                  <a:pt x="6" y="152"/>
                </a:cubicBezTo>
                <a:cubicBezTo>
                  <a:pt x="6" y="156"/>
                  <a:pt x="6" y="156"/>
                  <a:pt x="6" y="156"/>
                </a:cubicBezTo>
                <a:cubicBezTo>
                  <a:pt x="6" y="156"/>
                  <a:pt x="7" y="157"/>
                  <a:pt x="7" y="157"/>
                </a:cubicBezTo>
                <a:close/>
                <a:moveTo>
                  <a:pt x="0" y="117"/>
                </a:moveTo>
                <a:cubicBezTo>
                  <a:pt x="0" y="114"/>
                  <a:pt x="0" y="114"/>
                  <a:pt x="0" y="114"/>
                </a:cubicBezTo>
                <a:cubicBezTo>
                  <a:pt x="0" y="110"/>
                  <a:pt x="3" y="107"/>
                  <a:pt x="7" y="107"/>
                </a:cubicBezTo>
                <a:cubicBezTo>
                  <a:pt x="26" y="107"/>
                  <a:pt x="26" y="107"/>
                  <a:pt x="26" y="107"/>
                </a:cubicBezTo>
                <a:cubicBezTo>
                  <a:pt x="30" y="107"/>
                  <a:pt x="33" y="110"/>
                  <a:pt x="33" y="114"/>
                </a:cubicBezTo>
                <a:cubicBezTo>
                  <a:pt x="33" y="117"/>
                  <a:pt x="33" y="117"/>
                  <a:pt x="33" y="117"/>
                </a:cubicBezTo>
                <a:cubicBezTo>
                  <a:pt x="33" y="121"/>
                  <a:pt x="30" y="124"/>
                  <a:pt x="26" y="124"/>
                </a:cubicBezTo>
                <a:cubicBezTo>
                  <a:pt x="7" y="124"/>
                  <a:pt x="7" y="124"/>
                  <a:pt x="7" y="124"/>
                </a:cubicBezTo>
                <a:cubicBezTo>
                  <a:pt x="3" y="124"/>
                  <a:pt x="0" y="121"/>
                  <a:pt x="0" y="117"/>
                </a:cubicBezTo>
                <a:close/>
                <a:moveTo>
                  <a:pt x="6" y="117"/>
                </a:moveTo>
                <a:cubicBezTo>
                  <a:pt x="6" y="118"/>
                  <a:pt x="7" y="118"/>
                  <a:pt x="7" y="118"/>
                </a:cubicBezTo>
                <a:cubicBezTo>
                  <a:pt x="26" y="118"/>
                  <a:pt x="26" y="118"/>
                  <a:pt x="26" y="118"/>
                </a:cubicBezTo>
                <a:cubicBezTo>
                  <a:pt x="27" y="118"/>
                  <a:pt x="27" y="118"/>
                  <a:pt x="27" y="117"/>
                </a:cubicBezTo>
                <a:cubicBezTo>
                  <a:pt x="27" y="114"/>
                  <a:pt x="27" y="114"/>
                  <a:pt x="27" y="114"/>
                </a:cubicBezTo>
                <a:cubicBezTo>
                  <a:pt x="27" y="113"/>
                  <a:pt x="27" y="113"/>
                  <a:pt x="26" y="113"/>
                </a:cubicBezTo>
                <a:cubicBezTo>
                  <a:pt x="7" y="113"/>
                  <a:pt x="7" y="113"/>
                  <a:pt x="7" y="113"/>
                </a:cubicBezTo>
                <a:cubicBezTo>
                  <a:pt x="7" y="113"/>
                  <a:pt x="6" y="113"/>
                  <a:pt x="6" y="114"/>
                </a:cubicBezTo>
                <a:lnTo>
                  <a:pt x="6" y="11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7" name="Freeform 26"/>
          <p:cNvSpPr>
            <a:spLocks noEditPoints="1"/>
          </p:cNvSpPr>
          <p:nvPr/>
        </p:nvSpPr>
        <p:spPr bwMode="auto">
          <a:xfrm>
            <a:off x="7965440" y="2518330"/>
            <a:ext cx="548610" cy="542171"/>
          </a:xfrm>
          <a:custGeom>
            <a:avLst/>
            <a:gdLst>
              <a:gd name="T0" fmla="*/ 175 w 180"/>
              <a:gd name="T1" fmla="*/ 56 h 178"/>
              <a:gd name="T2" fmla="*/ 123 w 180"/>
              <a:gd name="T3" fmla="*/ 3 h 178"/>
              <a:gd name="T4" fmla="*/ 115 w 180"/>
              <a:gd name="T5" fmla="*/ 0 h 178"/>
              <a:gd name="T6" fmla="*/ 107 w 180"/>
              <a:gd name="T7" fmla="*/ 3 h 178"/>
              <a:gd name="T8" fmla="*/ 107 w 180"/>
              <a:gd name="T9" fmla="*/ 4 h 178"/>
              <a:gd name="T10" fmla="*/ 103 w 180"/>
              <a:gd name="T11" fmla="*/ 12 h 178"/>
              <a:gd name="T12" fmla="*/ 107 w 180"/>
              <a:gd name="T13" fmla="*/ 19 h 178"/>
              <a:gd name="T14" fmla="*/ 109 w 180"/>
              <a:gd name="T15" fmla="*/ 21 h 178"/>
              <a:gd name="T16" fmla="*/ 52 w 180"/>
              <a:gd name="T17" fmla="*/ 67 h 178"/>
              <a:gd name="T18" fmla="*/ 49 w 180"/>
              <a:gd name="T19" fmla="*/ 63 h 178"/>
              <a:gd name="T20" fmla="*/ 41 w 180"/>
              <a:gd name="T21" fmla="*/ 60 h 178"/>
              <a:gd name="T22" fmla="*/ 33 w 180"/>
              <a:gd name="T23" fmla="*/ 63 h 178"/>
              <a:gd name="T24" fmla="*/ 33 w 180"/>
              <a:gd name="T25" fmla="*/ 64 h 178"/>
              <a:gd name="T26" fmla="*/ 33 w 180"/>
              <a:gd name="T27" fmla="*/ 79 h 178"/>
              <a:gd name="T28" fmla="*/ 62 w 180"/>
              <a:gd name="T29" fmla="*/ 108 h 178"/>
              <a:gd name="T30" fmla="*/ 3 w 180"/>
              <a:gd name="T31" fmla="*/ 167 h 178"/>
              <a:gd name="T32" fmla="*/ 3 w 180"/>
              <a:gd name="T33" fmla="*/ 176 h 178"/>
              <a:gd name="T34" fmla="*/ 7 w 180"/>
              <a:gd name="T35" fmla="*/ 178 h 178"/>
              <a:gd name="T36" fmla="*/ 11 w 180"/>
              <a:gd name="T37" fmla="*/ 176 h 178"/>
              <a:gd name="T38" fmla="*/ 70 w 180"/>
              <a:gd name="T39" fmla="*/ 117 h 178"/>
              <a:gd name="T40" fmla="*/ 99 w 180"/>
              <a:gd name="T41" fmla="*/ 146 h 178"/>
              <a:gd name="T42" fmla="*/ 107 w 180"/>
              <a:gd name="T43" fmla="*/ 149 h 178"/>
              <a:gd name="T44" fmla="*/ 115 w 180"/>
              <a:gd name="T45" fmla="*/ 146 h 178"/>
              <a:gd name="T46" fmla="*/ 115 w 180"/>
              <a:gd name="T47" fmla="*/ 145 h 178"/>
              <a:gd name="T48" fmla="*/ 115 w 180"/>
              <a:gd name="T49" fmla="*/ 130 h 178"/>
              <a:gd name="T50" fmla="*/ 112 w 180"/>
              <a:gd name="T51" fmla="*/ 126 h 178"/>
              <a:gd name="T52" fmla="*/ 157 w 180"/>
              <a:gd name="T53" fmla="*/ 70 h 178"/>
              <a:gd name="T54" fmla="*/ 159 w 180"/>
              <a:gd name="T55" fmla="*/ 72 h 178"/>
              <a:gd name="T56" fmla="*/ 167 w 180"/>
              <a:gd name="T57" fmla="*/ 75 h 178"/>
              <a:gd name="T58" fmla="*/ 175 w 180"/>
              <a:gd name="T59" fmla="*/ 72 h 178"/>
              <a:gd name="T60" fmla="*/ 175 w 180"/>
              <a:gd name="T61" fmla="*/ 71 h 178"/>
              <a:gd name="T62" fmla="*/ 175 w 180"/>
              <a:gd name="T63" fmla="*/ 56 h 178"/>
              <a:gd name="T64" fmla="*/ 113 w 180"/>
              <a:gd name="T65" fmla="*/ 137 h 178"/>
              <a:gd name="T66" fmla="*/ 111 w 180"/>
              <a:gd name="T67" fmla="*/ 141 h 178"/>
              <a:gd name="T68" fmla="*/ 110 w 180"/>
              <a:gd name="T69" fmla="*/ 142 h 178"/>
              <a:gd name="T70" fmla="*/ 103 w 180"/>
              <a:gd name="T71" fmla="*/ 142 h 178"/>
              <a:gd name="T72" fmla="*/ 37 w 180"/>
              <a:gd name="T73" fmla="*/ 75 h 178"/>
              <a:gd name="T74" fmla="*/ 35 w 180"/>
              <a:gd name="T75" fmla="*/ 72 h 178"/>
              <a:gd name="T76" fmla="*/ 37 w 180"/>
              <a:gd name="T77" fmla="*/ 68 h 178"/>
              <a:gd name="T78" fmla="*/ 38 w 180"/>
              <a:gd name="T79" fmla="*/ 67 h 178"/>
              <a:gd name="T80" fmla="*/ 41 w 180"/>
              <a:gd name="T81" fmla="*/ 66 h 178"/>
              <a:gd name="T82" fmla="*/ 45 w 180"/>
              <a:gd name="T83" fmla="*/ 67 h 178"/>
              <a:gd name="T84" fmla="*/ 49 w 180"/>
              <a:gd name="T85" fmla="*/ 72 h 178"/>
              <a:gd name="T86" fmla="*/ 107 w 180"/>
              <a:gd name="T87" fmla="*/ 129 h 178"/>
              <a:gd name="T88" fmla="*/ 111 w 180"/>
              <a:gd name="T89" fmla="*/ 134 h 178"/>
              <a:gd name="T90" fmla="*/ 113 w 180"/>
              <a:gd name="T91" fmla="*/ 137 h 178"/>
              <a:gd name="T92" fmla="*/ 106 w 180"/>
              <a:gd name="T93" fmla="*/ 123 h 178"/>
              <a:gd name="T94" fmla="*/ 55 w 180"/>
              <a:gd name="T95" fmla="*/ 72 h 178"/>
              <a:gd name="T96" fmla="*/ 114 w 180"/>
              <a:gd name="T97" fmla="*/ 24 h 178"/>
              <a:gd name="T98" fmla="*/ 154 w 180"/>
              <a:gd name="T99" fmla="*/ 64 h 178"/>
              <a:gd name="T100" fmla="*/ 106 w 180"/>
              <a:gd name="T101" fmla="*/ 123 h 178"/>
              <a:gd name="T102" fmla="*/ 171 w 180"/>
              <a:gd name="T103" fmla="*/ 67 h 178"/>
              <a:gd name="T104" fmla="*/ 170 w 180"/>
              <a:gd name="T105" fmla="*/ 68 h 178"/>
              <a:gd name="T106" fmla="*/ 163 w 180"/>
              <a:gd name="T107" fmla="*/ 68 h 178"/>
              <a:gd name="T108" fmla="*/ 111 w 180"/>
              <a:gd name="T109" fmla="*/ 15 h 178"/>
              <a:gd name="T110" fmla="*/ 109 w 180"/>
              <a:gd name="T111" fmla="*/ 12 h 178"/>
              <a:gd name="T112" fmla="*/ 111 w 180"/>
              <a:gd name="T113" fmla="*/ 8 h 178"/>
              <a:gd name="T114" fmla="*/ 112 w 180"/>
              <a:gd name="T115" fmla="*/ 7 h 178"/>
              <a:gd name="T116" fmla="*/ 115 w 180"/>
              <a:gd name="T117" fmla="*/ 6 h 178"/>
              <a:gd name="T118" fmla="*/ 119 w 180"/>
              <a:gd name="T119" fmla="*/ 7 h 178"/>
              <a:gd name="T120" fmla="*/ 171 w 180"/>
              <a:gd name="T121" fmla="*/ 60 h 178"/>
              <a:gd name="T122" fmla="*/ 173 w 180"/>
              <a:gd name="T123" fmla="*/ 63 h 178"/>
              <a:gd name="T124" fmla="*/ 171 w 180"/>
              <a:gd name="T125" fmla="*/ 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 h="178">
                <a:moveTo>
                  <a:pt x="175" y="56"/>
                </a:moveTo>
                <a:cubicBezTo>
                  <a:pt x="123" y="3"/>
                  <a:pt x="123" y="3"/>
                  <a:pt x="123" y="3"/>
                </a:cubicBezTo>
                <a:cubicBezTo>
                  <a:pt x="121" y="1"/>
                  <a:pt x="118" y="0"/>
                  <a:pt x="115" y="0"/>
                </a:cubicBezTo>
                <a:cubicBezTo>
                  <a:pt x="112" y="0"/>
                  <a:pt x="110" y="1"/>
                  <a:pt x="107" y="3"/>
                </a:cubicBezTo>
                <a:cubicBezTo>
                  <a:pt x="107" y="4"/>
                  <a:pt x="107" y="4"/>
                  <a:pt x="107" y="4"/>
                </a:cubicBezTo>
                <a:cubicBezTo>
                  <a:pt x="105" y="6"/>
                  <a:pt x="103" y="9"/>
                  <a:pt x="103" y="12"/>
                </a:cubicBezTo>
                <a:cubicBezTo>
                  <a:pt x="103" y="15"/>
                  <a:pt x="105" y="17"/>
                  <a:pt x="107" y="19"/>
                </a:cubicBezTo>
                <a:cubicBezTo>
                  <a:pt x="109" y="21"/>
                  <a:pt x="109" y="21"/>
                  <a:pt x="109" y="21"/>
                </a:cubicBezTo>
                <a:cubicBezTo>
                  <a:pt x="52" y="67"/>
                  <a:pt x="52" y="67"/>
                  <a:pt x="52" y="67"/>
                </a:cubicBezTo>
                <a:cubicBezTo>
                  <a:pt x="49" y="63"/>
                  <a:pt x="49" y="63"/>
                  <a:pt x="49" y="63"/>
                </a:cubicBezTo>
                <a:cubicBezTo>
                  <a:pt x="47" y="61"/>
                  <a:pt x="44" y="60"/>
                  <a:pt x="41" y="60"/>
                </a:cubicBezTo>
                <a:cubicBezTo>
                  <a:pt x="38" y="60"/>
                  <a:pt x="36" y="61"/>
                  <a:pt x="33" y="63"/>
                </a:cubicBezTo>
                <a:cubicBezTo>
                  <a:pt x="33" y="64"/>
                  <a:pt x="33" y="64"/>
                  <a:pt x="33" y="64"/>
                </a:cubicBezTo>
                <a:cubicBezTo>
                  <a:pt x="28" y="68"/>
                  <a:pt x="28" y="75"/>
                  <a:pt x="33" y="79"/>
                </a:cubicBezTo>
                <a:cubicBezTo>
                  <a:pt x="62" y="108"/>
                  <a:pt x="62" y="108"/>
                  <a:pt x="62" y="108"/>
                </a:cubicBezTo>
                <a:cubicBezTo>
                  <a:pt x="3" y="167"/>
                  <a:pt x="3" y="167"/>
                  <a:pt x="3" y="167"/>
                </a:cubicBezTo>
                <a:cubicBezTo>
                  <a:pt x="0" y="170"/>
                  <a:pt x="0" y="174"/>
                  <a:pt x="3" y="176"/>
                </a:cubicBezTo>
                <a:cubicBezTo>
                  <a:pt x="4" y="177"/>
                  <a:pt x="5" y="178"/>
                  <a:pt x="7" y="178"/>
                </a:cubicBezTo>
                <a:cubicBezTo>
                  <a:pt x="8" y="178"/>
                  <a:pt x="10" y="177"/>
                  <a:pt x="11" y="176"/>
                </a:cubicBezTo>
                <a:cubicBezTo>
                  <a:pt x="70" y="117"/>
                  <a:pt x="70" y="117"/>
                  <a:pt x="70" y="117"/>
                </a:cubicBezTo>
                <a:cubicBezTo>
                  <a:pt x="99" y="146"/>
                  <a:pt x="99" y="146"/>
                  <a:pt x="99" y="146"/>
                </a:cubicBezTo>
                <a:cubicBezTo>
                  <a:pt x="101" y="148"/>
                  <a:pt x="104" y="149"/>
                  <a:pt x="107" y="149"/>
                </a:cubicBezTo>
                <a:cubicBezTo>
                  <a:pt x="110" y="149"/>
                  <a:pt x="112" y="148"/>
                  <a:pt x="115" y="146"/>
                </a:cubicBezTo>
                <a:cubicBezTo>
                  <a:pt x="115" y="145"/>
                  <a:pt x="115" y="145"/>
                  <a:pt x="115" y="145"/>
                </a:cubicBezTo>
                <a:cubicBezTo>
                  <a:pt x="120" y="141"/>
                  <a:pt x="120" y="134"/>
                  <a:pt x="115" y="130"/>
                </a:cubicBezTo>
                <a:cubicBezTo>
                  <a:pt x="112" y="126"/>
                  <a:pt x="112" y="126"/>
                  <a:pt x="112" y="126"/>
                </a:cubicBezTo>
                <a:cubicBezTo>
                  <a:pt x="157" y="70"/>
                  <a:pt x="157" y="70"/>
                  <a:pt x="157" y="70"/>
                </a:cubicBezTo>
                <a:cubicBezTo>
                  <a:pt x="159" y="72"/>
                  <a:pt x="159" y="72"/>
                  <a:pt x="159" y="72"/>
                </a:cubicBezTo>
                <a:cubicBezTo>
                  <a:pt x="161" y="74"/>
                  <a:pt x="164" y="75"/>
                  <a:pt x="167" y="75"/>
                </a:cubicBezTo>
                <a:cubicBezTo>
                  <a:pt x="170" y="75"/>
                  <a:pt x="173" y="74"/>
                  <a:pt x="175" y="72"/>
                </a:cubicBezTo>
                <a:cubicBezTo>
                  <a:pt x="175" y="71"/>
                  <a:pt x="175" y="71"/>
                  <a:pt x="175" y="71"/>
                </a:cubicBezTo>
                <a:cubicBezTo>
                  <a:pt x="180" y="67"/>
                  <a:pt x="180" y="60"/>
                  <a:pt x="175" y="56"/>
                </a:cubicBezTo>
                <a:close/>
                <a:moveTo>
                  <a:pt x="113" y="137"/>
                </a:moveTo>
                <a:cubicBezTo>
                  <a:pt x="113" y="139"/>
                  <a:pt x="112" y="140"/>
                  <a:pt x="111" y="141"/>
                </a:cubicBezTo>
                <a:cubicBezTo>
                  <a:pt x="110" y="142"/>
                  <a:pt x="110" y="142"/>
                  <a:pt x="110" y="142"/>
                </a:cubicBezTo>
                <a:cubicBezTo>
                  <a:pt x="108" y="143"/>
                  <a:pt x="105" y="143"/>
                  <a:pt x="103" y="142"/>
                </a:cubicBezTo>
                <a:cubicBezTo>
                  <a:pt x="37" y="75"/>
                  <a:pt x="37" y="75"/>
                  <a:pt x="37" y="75"/>
                </a:cubicBezTo>
                <a:cubicBezTo>
                  <a:pt x="36" y="74"/>
                  <a:pt x="35" y="73"/>
                  <a:pt x="35" y="72"/>
                </a:cubicBezTo>
                <a:cubicBezTo>
                  <a:pt x="35" y="70"/>
                  <a:pt x="36" y="69"/>
                  <a:pt x="37" y="68"/>
                </a:cubicBezTo>
                <a:cubicBezTo>
                  <a:pt x="38" y="67"/>
                  <a:pt x="38" y="67"/>
                  <a:pt x="38" y="67"/>
                </a:cubicBezTo>
                <a:cubicBezTo>
                  <a:pt x="39" y="66"/>
                  <a:pt x="40" y="66"/>
                  <a:pt x="41" y="66"/>
                </a:cubicBezTo>
                <a:cubicBezTo>
                  <a:pt x="43" y="66"/>
                  <a:pt x="44" y="66"/>
                  <a:pt x="45" y="67"/>
                </a:cubicBezTo>
                <a:cubicBezTo>
                  <a:pt x="49" y="72"/>
                  <a:pt x="49" y="72"/>
                  <a:pt x="49" y="72"/>
                </a:cubicBezTo>
                <a:cubicBezTo>
                  <a:pt x="107" y="129"/>
                  <a:pt x="107" y="129"/>
                  <a:pt x="107" y="129"/>
                </a:cubicBezTo>
                <a:cubicBezTo>
                  <a:pt x="111" y="134"/>
                  <a:pt x="111" y="134"/>
                  <a:pt x="111" y="134"/>
                </a:cubicBezTo>
                <a:cubicBezTo>
                  <a:pt x="112" y="135"/>
                  <a:pt x="113" y="136"/>
                  <a:pt x="113" y="137"/>
                </a:cubicBezTo>
                <a:close/>
                <a:moveTo>
                  <a:pt x="106" y="123"/>
                </a:moveTo>
                <a:cubicBezTo>
                  <a:pt x="55" y="72"/>
                  <a:pt x="55" y="72"/>
                  <a:pt x="55" y="72"/>
                </a:cubicBezTo>
                <a:cubicBezTo>
                  <a:pt x="114" y="24"/>
                  <a:pt x="114" y="24"/>
                  <a:pt x="114" y="24"/>
                </a:cubicBezTo>
                <a:cubicBezTo>
                  <a:pt x="154" y="64"/>
                  <a:pt x="154" y="64"/>
                  <a:pt x="154" y="64"/>
                </a:cubicBezTo>
                <a:lnTo>
                  <a:pt x="106" y="123"/>
                </a:lnTo>
                <a:close/>
                <a:moveTo>
                  <a:pt x="171" y="67"/>
                </a:moveTo>
                <a:cubicBezTo>
                  <a:pt x="170" y="68"/>
                  <a:pt x="170" y="68"/>
                  <a:pt x="170" y="68"/>
                </a:cubicBezTo>
                <a:cubicBezTo>
                  <a:pt x="169" y="69"/>
                  <a:pt x="165" y="69"/>
                  <a:pt x="163" y="68"/>
                </a:cubicBezTo>
                <a:cubicBezTo>
                  <a:pt x="111" y="15"/>
                  <a:pt x="111" y="15"/>
                  <a:pt x="111" y="15"/>
                </a:cubicBezTo>
                <a:cubicBezTo>
                  <a:pt x="110" y="14"/>
                  <a:pt x="109" y="13"/>
                  <a:pt x="109" y="12"/>
                </a:cubicBezTo>
                <a:cubicBezTo>
                  <a:pt x="109" y="10"/>
                  <a:pt x="110" y="9"/>
                  <a:pt x="111" y="8"/>
                </a:cubicBezTo>
                <a:cubicBezTo>
                  <a:pt x="112" y="7"/>
                  <a:pt x="112" y="7"/>
                  <a:pt x="112" y="7"/>
                </a:cubicBezTo>
                <a:cubicBezTo>
                  <a:pt x="113" y="6"/>
                  <a:pt x="114" y="6"/>
                  <a:pt x="115" y="6"/>
                </a:cubicBezTo>
                <a:cubicBezTo>
                  <a:pt x="117" y="6"/>
                  <a:pt x="118" y="6"/>
                  <a:pt x="119" y="7"/>
                </a:cubicBezTo>
                <a:cubicBezTo>
                  <a:pt x="171" y="60"/>
                  <a:pt x="171" y="60"/>
                  <a:pt x="171" y="60"/>
                </a:cubicBezTo>
                <a:cubicBezTo>
                  <a:pt x="172" y="61"/>
                  <a:pt x="173" y="62"/>
                  <a:pt x="173" y="63"/>
                </a:cubicBezTo>
                <a:cubicBezTo>
                  <a:pt x="173" y="65"/>
                  <a:pt x="172" y="66"/>
                  <a:pt x="171" y="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9" name="Rectangle 28"/>
          <p:cNvSpPr/>
          <p:nvPr/>
        </p:nvSpPr>
        <p:spPr>
          <a:xfrm>
            <a:off x="0" y="0"/>
            <a:ext cx="3222885" cy="550085"/>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23598136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rot="17835791" flipH="1">
            <a:off x="5216799" y="-230738"/>
            <a:ext cx="6966678" cy="7407410"/>
          </a:xfrm>
          <a:custGeom>
            <a:avLst/>
            <a:gdLst>
              <a:gd name="connsiteX0" fmla="*/ 0 w 6966678"/>
              <a:gd name="connsiteY0" fmla="*/ 2902979 h 7407410"/>
              <a:gd name="connsiteX1" fmla="*/ 1454564 w 6966678"/>
              <a:gd name="connsiteY1" fmla="*/ 80364 h 7407410"/>
              <a:gd name="connsiteX2" fmla="*/ 1583254 w 6966678"/>
              <a:gd name="connsiteY2" fmla="*/ 58073 h 7407410"/>
              <a:gd name="connsiteX3" fmla="*/ 3476997 w 6966678"/>
              <a:gd name="connsiteY3" fmla="*/ 52976 h 7407410"/>
              <a:gd name="connsiteX4" fmla="*/ 6760093 w 6966678"/>
              <a:gd name="connsiteY4" fmla="*/ 3477790 h 7407410"/>
              <a:gd name="connsiteX5" fmla="*/ 6964579 w 6966678"/>
              <a:gd name="connsiteY5" fmla="*/ 4300677 h 7407410"/>
              <a:gd name="connsiteX6" fmla="*/ 6966678 w 6966678"/>
              <a:gd name="connsiteY6" fmla="*/ 4355213 h 7407410"/>
              <a:gd name="connsiteX7" fmla="*/ 6520148 w 6966678"/>
              <a:gd name="connsiteY7" fmla="*/ 5221715 h 7407410"/>
              <a:gd name="connsiteX8" fmla="*/ 6492475 w 6966678"/>
              <a:gd name="connsiteY8" fmla="*/ 5238636 h 7407410"/>
              <a:gd name="connsiteX9" fmla="*/ 3476997 w 6966678"/>
              <a:gd name="connsiteY9" fmla="*/ 6902604 h 7407410"/>
              <a:gd name="connsiteX10" fmla="*/ 3020961 w 6966678"/>
              <a:gd name="connsiteY10" fmla="*/ 7361362 h 7407410"/>
              <a:gd name="connsiteX11" fmla="*/ 2955053 w 6966678"/>
              <a:gd name="connsiteY11" fmla="*/ 7407410 h 7407410"/>
              <a:gd name="connsiteX12" fmla="*/ 1372034 w 6966678"/>
              <a:gd name="connsiteY12" fmla="*/ 6591640 h 7407410"/>
              <a:gd name="connsiteX13" fmla="*/ 1370719 w 6966678"/>
              <a:gd name="connsiteY13" fmla="*/ 6589104 h 7407410"/>
              <a:gd name="connsiteX14" fmla="*/ 193901 w 6966678"/>
              <a:gd name="connsiteY14" fmla="*/ 3477790 h 7407410"/>
              <a:gd name="connsiteX15" fmla="*/ 35014 w 6966678"/>
              <a:gd name="connsiteY15" fmla="*/ 3022060 h 740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66678" h="7407410">
                <a:moveTo>
                  <a:pt x="0" y="2902979"/>
                </a:moveTo>
                <a:lnTo>
                  <a:pt x="1454564" y="80364"/>
                </a:lnTo>
                <a:lnTo>
                  <a:pt x="1583254" y="58073"/>
                </a:lnTo>
                <a:cubicBezTo>
                  <a:pt x="2093251" y="-17049"/>
                  <a:pt x="2721270" y="-19861"/>
                  <a:pt x="3476997" y="52976"/>
                </a:cubicBezTo>
                <a:cubicBezTo>
                  <a:pt x="6931749" y="385944"/>
                  <a:pt x="5802523" y="825247"/>
                  <a:pt x="6760093" y="3477790"/>
                </a:cubicBezTo>
                <a:cubicBezTo>
                  <a:pt x="6879789" y="3809358"/>
                  <a:pt x="6945170" y="4078844"/>
                  <a:pt x="6964579" y="4300677"/>
                </a:cubicBezTo>
                <a:lnTo>
                  <a:pt x="6966678" y="4355213"/>
                </a:lnTo>
                <a:lnTo>
                  <a:pt x="6520148" y="5221715"/>
                </a:lnTo>
                <a:lnTo>
                  <a:pt x="6492475" y="5238636"/>
                </a:lnTo>
                <a:cubicBezTo>
                  <a:pt x="5802732" y="5620667"/>
                  <a:pt x="4499439" y="5659920"/>
                  <a:pt x="3476997" y="6902604"/>
                </a:cubicBezTo>
                <a:cubicBezTo>
                  <a:pt x="3315559" y="7098818"/>
                  <a:pt x="3163951" y="7250199"/>
                  <a:pt x="3020961" y="7361362"/>
                </a:cubicBezTo>
                <a:lnTo>
                  <a:pt x="2955053" y="7407410"/>
                </a:lnTo>
                <a:lnTo>
                  <a:pt x="1372034" y="6591640"/>
                </a:lnTo>
                <a:lnTo>
                  <a:pt x="1370719" y="6589104"/>
                </a:lnTo>
                <a:cubicBezTo>
                  <a:pt x="964007" y="5769236"/>
                  <a:pt x="612838" y="4575846"/>
                  <a:pt x="193901" y="3477790"/>
                </a:cubicBezTo>
                <a:cubicBezTo>
                  <a:pt x="134053" y="3320925"/>
                  <a:pt x="81015" y="3168989"/>
                  <a:pt x="35014" y="302206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3" name="Freeform 2"/>
          <p:cNvSpPr/>
          <p:nvPr/>
        </p:nvSpPr>
        <p:spPr>
          <a:xfrm rot="1037902" flipH="1">
            <a:off x="5177040" y="-382750"/>
            <a:ext cx="6981878" cy="7300393"/>
          </a:xfrm>
          <a:custGeom>
            <a:avLst/>
            <a:gdLst>
              <a:gd name="connsiteX0" fmla="*/ 2743010 w 6981878"/>
              <a:gd name="connsiteY0" fmla="*/ 5285 h 7300393"/>
              <a:gd name="connsiteX1" fmla="*/ 6143290 w 6981878"/>
              <a:gd name="connsiteY1" fmla="*/ 1064248 h 7300393"/>
              <a:gd name="connsiteX2" fmla="*/ 6154020 w 6981878"/>
              <a:gd name="connsiteY2" fmla="*/ 1090778 h 7300393"/>
              <a:gd name="connsiteX3" fmla="*/ 6771165 w 6981878"/>
              <a:gd name="connsiteY3" fmla="*/ 3477790 h 7300393"/>
              <a:gd name="connsiteX4" fmla="*/ 3488069 w 6981878"/>
              <a:gd name="connsiteY4" fmla="*/ 6902604 h 7300393"/>
              <a:gd name="connsiteX5" fmla="*/ 3177940 w 6981878"/>
              <a:gd name="connsiteY5" fmla="*/ 7236622 h 7300393"/>
              <a:gd name="connsiteX6" fmla="*/ 3103347 w 6981878"/>
              <a:gd name="connsiteY6" fmla="*/ 7300393 h 7300393"/>
              <a:gd name="connsiteX7" fmla="*/ 1492647 w 6981878"/>
              <a:gd name="connsiteY7" fmla="*/ 6798766 h 7300393"/>
              <a:gd name="connsiteX8" fmla="*/ 1469839 w 6981878"/>
              <a:gd name="connsiteY8" fmla="*/ 6758903 h 7300393"/>
              <a:gd name="connsiteX9" fmla="*/ 204973 w 6981878"/>
              <a:gd name="connsiteY9" fmla="*/ 3477790 h 7300393"/>
              <a:gd name="connsiteX10" fmla="*/ 46086 w 6981878"/>
              <a:gd name="connsiteY10" fmla="*/ 3022060 h 7300393"/>
              <a:gd name="connsiteX11" fmla="*/ 0 w 6981878"/>
              <a:gd name="connsiteY11" fmla="*/ 2865324 h 7300393"/>
              <a:gd name="connsiteX12" fmla="*/ 808696 w 6981878"/>
              <a:gd name="connsiteY12" fmla="*/ 268640 h 7300393"/>
              <a:gd name="connsiteX13" fmla="*/ 833851 w 6981878"/>
              <a:gd name="connsiteY13" fmla="*/ 257065 h 7300393"/>
              <a:gd name="connsiteX14" fmla="*/ 2586027 w 6981878"/>
              <a:gd name="connsiteY14" fmla="*/ 750 h 730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1878" h="7300393">
                <a:moveTo>
                  <a:pt x="2743010" y="5285"/>
                </a:moveTo>
                <a:lnTo>
                  <a:pt x="6143290" y="1064248"/>
                </a:lnTo>
                <a:lnTo>
                  <a:pt x="6154020" y="1090778"/>
                </a:lnTo>
                <a:cubicBezTo>
                  <a:pt x="6332717" y="1580443"/>
                  <a:pt x="6352228" y="2317303"/>
                  <a:pt x="6771165" y="3477790"/>
                </a:cubicBezTo>
                <a:cubicBezTo>
                  <a:pt x="7728735" y="6130333"/>
                  <a:pt x="5210077" y="4809662"/>
                  <a:pt x="3488069" y="6902604"/>
                </a:cubicBezTo>
                <a:cubicBezTo>
                  <a:pt x="3380444" y="7033413"/>
                  <a:pt x="3277187" y="7144296"/>
                  <a:pt x="3177940" y="7236622"/>
                </a:cubicBezTo>
                <a:lnTo>
                  <a:pt x="3103347" y="7300393"/>
                </a:lnTo>
                <a:lnTo>
                  <a:pt x="1492647" y="6798766"/>
                </a:lnTo>
                <a:lnTo>
                  <a:pt x="1469839" y="6758903"/>
                </a:lnTo>
                <a:cubicBezTo>
                  <a:pt x="1024900" y="5940207"/>
                  <a:pt x="653834" y="4654279"/>
                  <a:pt x="204973" y="3477790"/>
                </a:cubicBezTo>
                <a:cubicBezTo>
                  <a:pt x="145125" y="3320925"/>
                  <a:pt x="92087" y="3168989"/>
                  <a:pt x="46086" y="3022060"/>
                </a:cubicBezTo>
                <a:lnTo>
                  <a:pt x="0" y="2865324"/>
                </a:lnTo>
                <a:lnTo>
                  <a:pt x="808696" y="268640"/>
                </a:lnTo>
                <a:lnTo>
                  <a:pt x="833851" y="257065"/>
                </a:lnTo>
                <a:cubicBezTo>
                  <a:pt x="1266169" y="78012"/>
                  <a:pt x="1845408" y="-9088"/>
                  <a:pt x="2586027" y="75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4" name="Freeform 3"/>
          <p:cNvSpPr/>
          <p:nvPr/>
        </p:nvSpPr>
        <p:spPr>
          <a:xfrm rot="19831171" flipH="1">
            <a:off x="5258231" y="-341445"/>
            <a:ext cx="7151483" cy="7582194"/>
          </a:xfrm>
          <a:custGeom>
            <a:avLst/>
            <a:gdLst>
              <a:gd name="connsiteX0" fmla="*/ 0 w 7151483"/>
              <a:gd name="connsiteY0" fmla="*/ 1861061 h 7582194"/>
              <a:gd name="connsiteX1" fmla="*/ 3292032 w 7151483"/>
              <a:gd name="connsiteY1" fmla="*/ 0 h 7582194"/>
              <a:gd name="connsiteX2" fmla="*/ 3341581 w 7151483"/>
              <a:gd name="connsiteY2" fmla="*/ 2866 h 7582194"/>
              <a:gd name="connsiteX3" fmla="*/ 3657674 w 7151483"/>
              <a:gd name="connsiteY3" fmla="*/ 29460 h 7582194"/>
              <a:gd name="connsiteX4" fmla="*/ 6940770 w 7151483"/>
              <a:gd name="connsiteY4" fmla="*/ 3454274 h 7582194"/>
              <a:gd name="connsiteX5" fmla="*/ 3657674 w 7151483"/>
              <a:gd name="connsiteY5" fmla="*/ 6879089 h 7582194"/>
              <a:gd name="connsiteX6" fmla="*/ 374578 w 7151483"/>
              <a:gd name="connsiteY6" fmla="*/ 3454274 h 7582194"/>
              <a:gd name="connsiteX7" fmla="*/ 6144 w 7151483"/>
              <a:gd name="connsiteY7" fmla="*/ 1991681 h 758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83" h="7582194">
                <a:moveTo>
                  <a:pt x="0" y="1861061"/>
                </a:moveTo>
                <a:lnTo>
                  <a:pt x="3292032" y="0"/>
                </a:lnTo>
                <a:lnTo>
                  <a:pt x="3341581" y="2866"/>
                </a:lnTo>
                <a:cubicBezTo>
                  <a:pt x="3444358" y="10193"/>
                  <a:pt x="3549713" y="19055"/>
                  <a:pt x="3657674" y="29460"/>
                </a:cubicBezTo>
                <a:cubicBezTo>
                  <a:pt x="7112427" y="362428"/>
                  <a:pt x="5983201" y="801731"/>
                  <a:pt x="6940770" y="3454274"/>
                </a:cubicBezTo>
                <a:cubicBezTo>
                  <a:pt x="7898340" y="6106817"/>
                  <a:pt x="5379681" y="4786147"/>
                  <a:pt x="3657674" y="6879089"/>
                </a:cubicBezTo>
                <a:cubicBezTo>
                  <a:pt x="1935667" y="8972030"/>
                  <a:pt x="1332147" y="5964116"/>
                  <a:pt x="374578" y="3454274"/>
                </a:cubicBezTo>
                <a:cubicBezTo>
                  <a:pt x="165110" y="2905246"/>
                  <a:pt x="39070" y="2416602"/>
                  <a:pt x="6144" y="19916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7" name="TextBox 6"/>
          <p:cNvSpPr txBox="1"/>
          <p:nvPr/>
        </p:nvSpPr>
        <p:spPr>
          <a:xfrm>
            <a:off x="-191633" y="831730"/>
            <a:ext cx="4691062" cy="1754326"/>
          </a:xfrm>
          <a:prstGeom prst="rect">
            <a:avLst/>
          </a:prstGeom>
          <a:noFill/>
        </p:spPr>
        <p:txBody>
          <a:bodyPr wrap="square" rtlCol="0" anchor="ctr">
            <a:spAutoFit/>
          </a:bodyPr>
          <a:lstStyle/>
          <a:p>
            <a:pPr algn="r" rtl="1"/>
            <a:r>
              <a:rPr lang="ar-EG" sz="5400" b="1" dirty="0">
                <a:latin typeface="DIN Next LT Arabic Light" panose="020B0303020203050203" pitchFamily="34" charset="-78"/>
                <a:cs typeface="DIN Next LT Arabic Light" panose="020B0303020203050203" pitchFamily="34" charset="-78"/>
              </a:rPr>
              <a:t>أضــف عنـــــوان</a:t>
            </a:r>
          </a:p>
          <a:p>
            <a:pPr algn="r" rtl="1"/>
            <a:r>
              <a:rPr lang="ar-EG" sz="5400" b="1" dirty="0">
                <a:latin typeface="DIN Next LT Arabic Light" panose="020B0303020203050203" pitchFamily="34" charset="-78"/>
                <a:cs typeface="DIN Next LT Arabic Light" panose="020B0303020203050203" pitchFamily="34" charset="-78"/>
              </a:rPr>
              <a:t>رئيســي</a:t>
            </a:r>
            <a:endParaRPr lang="en-ID" sz="5400" b="1" dirty="0">
              <a:latin typeface="DIN Next LT Arabic Light" panose="020B0303020203050203" pitchFamily="34" charset="-78"/>
              <a:cs typeface="DIN Next LT Arabic Light" panose="020B0303020203050203" pitchFamily="34" charset="-78"/>
            </a:endParaRPr>
          </a:p>
        </p:txBody>
      </p:sp>
      <p:sp>
        <p:nvSpPr>
          <p:cNvPr id="8" name="Rectangle 7"/>
          <p:cNvSpPr/>
          <p:nvPr/>
        </p:nvSpPr>
        <p:spPr>
          <a:xfrm>
            <a:off x="623888" y="2755398"/>
            <a:ext cx="3875541" cy="1522533"/>
          </a:xfrm>
          <a:prstGeom prst="rect">
            <a:avLst/>
          </a:prstGeom>
        </p:spPr>
        <p:txBody>
          <a:bodyPr wrap="square">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a:t>
            </a:r>
            <a:endParaRPr lang="en-ID" sz="1600" dirty="0">
              <a:latin typeface="DIN Next LT Arabic Light" panose="020B0303020203050203" pitchFamily="34" charset="-78"/>
              <a:cs typeface="DIN Next LT Arabic Light" panose="020B0303020203050203" pitchFamily="34" charset="-78"/>
            </a:endParaRPr>
          </a:p>
        </p:txBody>
      </p:sp>
      <p:sp>
        <p:nvSpPr>
          <p:cNvPr id="12" name="Rectangle 11"/>
          <p:cNvSpPr/>
          <p:nvPr/>
        </p:nvSpPr>
        <p:spPr>
          <a:xfrm>
            <a:off x="0" y="6307915"/>
            <a:ext cx="3222885" cy="550085"/>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pic>
        <p:nvPicPr>
          <p:cNvPr id="11" name="عنصر نائب للصورة 10" descr="صورة تحتوي على داخلي, أرضية, حائط, سقف&#10;&#10;تم إنشاء الوصف تلقائياً">
            <a:extLst>
              <a:ext uri="{FF2B5EF4-FFF2-40B4-BE49-F238E27FC236}">
                <a16:creationId xmlns:a16="http://schemas.microsoft.com/office/drawing/2014/main" id="{2079443A-E991-432F-B8B1-FE7E2D9BFF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289" r="16289"/>
          <a:stretch>
            <a:fillRect/>
          </a:stretch>
        </p:blipFill>
        <p:spPr/>
      </p:pic>
    </p:spTree>
    <p:extLst>
      <p:ext uri="{BB962C8B-B14F-4D97-AF65-F5344CB8AC3E}">
        <p14:creationId xmlns:p14="http://schemas.microsoft.com/office/powerpoint/2010/main" val="22011656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p:nvPr/>
        </p:nvSpPr>
        <p:spPr>
          <a:xfrm rot="16200000">
            <a:off x="6150769" y="816768"/>
            <a:ext cx="6858000" cy="5224463"/>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18143 h 3447143"/>
              <a:gd name="connsiteX1" fmla="*/ 6487886 w 12192000"/>
              <a:gd name="connsiteY1" fmla="*/ 0 h 3447143"/>
              <a:gd name="connsiteX2" fmla="*/ 12192000 w 12192000"/>
              <a:gd name="connsiteY2" fmla="*/ 18143 h 3447143"/>
              <a:gd name="connsiteX3" fmla="*/ 12192000 w 12192000"/>
              <a:gd name="connsiteY3" fmla="*/ 3447143 h 3447143"/>
              <a:gd name="connsiteX4" fmla="*/ 0 w 12192000"/>
              <a:gd name="connsiteY4" fmla="*/ 3447143 h 3447143"/>
              <a:gd name="connsiteX5" fmla="*/ 0 w 12192000"/>
              <a:gd name="connsiteY5"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12192000 w 12192000"/>
              <a:gd name="connsiteY3" fmla="*/ 18143 h 3447143"/>
              <a:gd name="connsiteX4" fmla="*/ 12192000 w 12192000"/>
              <a:gd name="connsiteY4" fmla="*/ 3447143 h 3447143"/>
              <a:gd name="connsiteX5" fmla="*/ 0 w 12192000"/>
              <a:gd name="connsiteY5" fmla="*/ 3447143 h 3447143"/>
              <a:gd name="connsiteX6" fmla="*/ 0 w 12192000"/>
              <a:gd name="connsiteY6"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9347200 w 12192000"/>
              <a:gd name="connsiteY3" fmla="*/ 14515 h 3447143"/>
              <a:gd name="connsiteX4" fmla="*/ 12192000 w 12192000"/>
              <a:gd name="connsiteY4" fmla="*/ 18143 h 3447143"/>
              <a:gd name="connsiteX5" fmla="*/ 12192000 w 12192000"/>
              <a:gd name="connsiteY5" fmla="*/ 3447143 h 3447143"/>
              <a:gd name="connsiteX6" fmla="*/ 0 w 12192000"/>
              <a:gd name="connsiteY6" fmla="*/ 3447143 h 3447143"/>
              <a:gd name="connsiteX7" fmla="*/ 0 w 12192000"/>
              <a:gd name="connsiteY7" fmla="*/ 18143 h 3447143"/>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177836 h 3606836"/>
              <a:gd name="connsiteX1" fmla="*/ 3439886 w 12192000"/>
              <a:gd name="connsiteY1" fmla="*/ 159694 h 3606836"/>
              <a:gd name="connsiteX2" fmla="*/ 6560458 w 12192000"/>
              <a:gd name="connsiteY2" fmla="*/ 928950 h 3606836"/>
              <a:gd name="connsiteX3" fmla="*/ 9477828 w 12192000"/>
              <a:gd name="connsiteY3" fmla="*/ 711237 h 3606836"/>
              <a:gd name="connsiteX4" fmla="*/ 12192000 w 12192000"/>
              <a:gd name="connsiteY4" fmla="*/ 177836 h 3606836"/>
              <a:gd name="connsiteX5" fmla="*/ 12192000 w 12192000"/>
              <a:gd name="connsiteY5" fmla="*/ 3606836 h 3606836"/>
              <a:gd name="connsiteX6" fmla="*/ 0 w 12192000"/>
              <a:gd name="connsiteY6" fmla="*/ 3606836 h 3606836"/>
              <a:gd name="connsiteX7" fmla="*/ 0 w 12192000"/>
              <a:gd name="connsiteY7" fmla="*/ 177836 h 3606836"/>
              <a:gd name="connsiteX0" fmla="*/ 0 w 12192000"/>
              <a:gd name="connsiteY0" fmla="*/ 314690 h 3743690"/>
              <a:gd name="connsiteX1" fmla="*/ 3439886 w 12192000"/>
              <a:gd name="connsiteY1" fmla="*/ 296548 h 3743690"/>
              <a:gd name="connsiteX2" fmla="*/ 6560458 w 12192000"/>
              <a:gd name="connsiteY2" fmla="*/ 1065804 h 3743690"/>
              <a:gd name="connsiteX3" fmla="*/ 9477828 w 12192000"/>
              <a:gd name="connsiteY3" fmla="*/ 848091 h 3743690"/>
              <a:gd name="connsiteX4" fmla="*/ 12192000 w 12192000"/>
              <a:gd name="connsiteY4" fmla="*/ 314690 h 3743690"/>
              <a:gd name="connsiteX5" fmla="*/ 12192000 w 12192000"/>
              <a:gd name="connsiteY5" fmla="*/ 3743690 h 3743690"/>
              <a:gd name="connsiteX6" fmla="*/ 0 w 12192000"/>
              <a:gd name="connsiteY6" fmla="*/ 3743690 h 3743690"/>
              <a:gd name="connsiteX7" fmla="*/ 0 w 12192000"/>
              <a:gd name="connsiteY7" fmla="*/ 314690 h 3743690"/>
              <a:gd name="connsiteX0" fmla="*/ 0 w 12192000"/>
              <a:gd name="connsiteY0" fmla="*/ 245816 h 3674816"/>
              <a:gd name="connsiteX1" fmla="*/ 3439886 w 12192000"/>
              <a:gd name="connsiteY1" fmla="*/ 227674 h 3674816"/>
              <a:gd name="connsiteX2" fmla="*/ 6560458 w 12192000"/>
              <a:gd name="connsiteY2" fmla="*/ 996930 h 3674816"/>
              <a:gd name="connsiteX3" fmla="*/ 9477828 w 12192000"/>
              <a:gd name="connsiteY3" fmla="*/ 779217 h 3674816"/>
              <a:gd name="connsiteX4" fmla="*/ 12192000 w 12192000"/>
              <a:gd name="connsiteY4" fmla="*/ 245816 h 3674816"/>
              <a:gd name="connsiteX5" fmla="*/ 12192000 w 12192000"/>
              <a:gd name="connsiteY5" fmla="*/ 3674816 h 3674816"/>
              <a:gd name="connsiteX6" fmla="*/ 0 w 12192000"/>
              <a:gd name="connsiteY6" fmla="*/ 3674816 h 3674816"/>
              <a:gd name="connsiteX7" fmla="*/ 0 w 12192000"/>
              <a:gd name="connsiteY7" fmla="*/ 245816 h 3674816"/>
              <a:gd name="connsiteX0" fmla="*/ 0 w 12192000"/>
              <a:gd name="connsiteY0" fmla="*/ 371820 h 3800820"/>
              <a:gd name="connsiteX1" fmla="*/ 3439886 w 12192000"/>
              <a:gd name="connsiteY1" fmla="*/ 353678 h 3800820"/>
              <a:gd name="connsiteX2" fmla="*/ 6560458 w 12192000"/>
              <a:gd name="connsiteY2" fmla="*/ 1122934 h 3800820"/>
              <a:gd name="connsiteX3" fmla="*/ 9231085 w 12192000"/>
              <a:gd name="connsiteY3" fmla="*/ 498821 h 3800820"/>
              <a:gd name="connsiteX4" fmla="*/ 12192000 w 12192000"/>
              <a:gd name="connsiteY4" fmla="*/ 371820 h 3800820"/>
              <a:gd name="connsiteX5" fmla="*/ 12192000 w 12192000"/>
              <a:gd name="connsiteY5" fmla="*/ 3800820 h 3800820"/>
              <a:gd name="connsiteX6" fmla="*/ 0 w 12192000"/>
              <a:gd name="connsiteY6" fmla="*/ 3800820 h 3800820"/>
              <a:gd name="connsiteX7" fmla="*/ 0 w 12192000"/>
              <a:gd name="connsiteY7" fmla="*/ 371820 h 3800820"/>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268767 h 3697767"/>
              <a:gd name="connsiteX1" fmla="*/ 3439886 w 12192000"/>
              <a:gd name="connsiteY1" fmla="*/ 250625 h 3697767"/>
              <a:gd name="connsiteX2" fmla="*/ 6574972 w 12192000"/>
              <a:gd name="connsiteY2" fmla="*/ 1542395 h 3697767"/>
              <a:gd name="connsiteX3" fmla="*/ 9231085 w 12192000"/>
              <a:gd name="connsiteY3" fmla="*/ 395768 h 3697767"/>
              <a:gd name="connsiteX4" fmla="*/ 12192000 w 12192000"/>
              <a:gd name="connsiteY4" fmla="*/ 268767 h 3697767"/>
              <a:gd name="connsiteX5" fmla="*/ 12192000 w 12192000"/>
              <a:gd name="connsiteY5" fmla="*/ 3697767 h 3697767"/>
              <a:gd name="connsiteX6" fmla="*/ 0 w 12192000"/>
              <a:gd name="connsiteY6" fmla="*/ 3697767 h 3697767"/>
              <a:gd name="connsiteX7" fmla="*/ 0 w 12192000"/>
              <a:gd name="connsiteY7" fmla="*/ 268767 h 3697767"/>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135086 w 12192000"/>
              <a:gd name="connsiteY1" fmla="*/ 1428957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4818743 w 12192000"/>
              <a:gd name="connsiteY3" fmla="*/ 1733757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5065486 w 12192000"/>
              <a:gd name="connsiteY3" fmla="*/ 1051586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242446 h 3671446"/>
              <a:gd name="connsiteX1" fmla="*/ 1524000 w 12192000"/>
              <a:gd name="connsiteY1" fmla="*/ 442018 h 3671446"/>
              <a:gd name="connsiteX2" fmla="*/ 3135086 w 12192000"/>
              <a:gd name="connsiteY2" fmla="*/ 1051618 h 3671446"/>
              <a:gd name="connsiteX3" fmla="*/ 5065486 w 12192000"/>
              <a:gd name="connsiteY3" fmla="*/ 674247 h 3671446"/>
              <a:gd name="connsiteX4" fmla="*/ 6574972 w 12192000"/>
              <a:gd name="connsiteY4" fmla="*/ 1516074 h 3671446"/>
              <a:gd name="connsiteX5" fmla="*/ 8548914 w 12192000"/>
              <a:gd name="connsiteY5" fmla="*/ 790361 h 3671446"/>
              <a:gd name="connsiteX6" fmla="*/ 9231085 w 12192000"/>
              <a:gd name="connsiteY6" fmla="*/ 369447 h 3671446"/>
              <a:gd name="connsiteX7" fmla="*/ 12192000 w 12192000"/>
              <a:gd name="connsiteY7" fmla="*/ 242446 h 3671446"/>
              <a:gd name="connsiteX8" fmla="*/ 12192000 w 12192000"/>
              <a:gd name="connsiteY8" fmla="*/ 3671446 h 3671446"/>
              <a:gd name="connsiteX9" fmla="*/ 0 w 12192000"/>
              <a:gd name="connsiteY9" fmla="*/ 3671446 h 3671446"/>
              <a:gd name="connsiteX10" fmla="*/ 0 w 12192000"/>
              <a:gd name="connsiteY10" fmla="*/ 242446 h 3671446"/>
              <a:gd name="connsiteX0" fmla="*/ 0 w 12192000"/>
              <a:gd name="connsiteY0" fmla="*/ 238591 h 3667591"/>
              <a:gd name="connsiteX1" fmla="*/ 1524000 w 12192000"/>
              <a:gd name="connsiteY1" fmla="*/ 438163 h 3667591"/>
              <a:gd name="connsiteX2" fmla="*/ 3135086 w 12192000"/>
              <a:gd name="connsiteY2" fmla="*/ 1047763 h 3667591"/>
              <a:gd name="connsiteX3" fmla="*/ 5065486 w 12192000"/>
              <a:gd name="connsiteY3" fmla="*/ 670392 h 3667591"/>
              <a:gd name="connsiteX4" fmla="*/ 6574972 w 12192000"/>
              <a:gd name="connsiteY4" fmla="*/ 1512219 h 3667591"/>
              <a:gd name="connsiteX5" fmla="*/ 7750628 w 12192000"/>
              <a:gd name="connsiteY5" fmla="*/ 670392 h 3667591"/>
              <a:gd name="connsiteX6" fmla="*/ 9231085 w 12192000"/>
              <a:gd name="connsiteY6" fmla="*/ 365592 h 3667591"/>
              <a:gd name="connsiteX7" fmla="*/ 12192000 w 12192000"/>
              <a:gd name="connsiteY7" fmla="*/ 238591 h 3667591"/>
              <a:gd name="connsiteX8" fmla="*/ 12192000 w 12192000"/>
              <a:gd name="connsiteY8" fmla="*/ 3667591 h 3667591"/>
              <a:gd name="connsiteX9" fmla="*/ 0 w 12192000"/>
              <a:gd name="connsiteY9" fmla="*/ 3667591 h 3667591"/>
              <a:gd name="connsiteX10" fmla="*/ 0 w 12192000"/>
              <a:gd name="connsiteY10" fmla="*/ 238591 h 3667591"/>
              <a:gd name="connsiteX0" fmla="*/ 0 w 12192000"/>
              <a:gd name="connsiteY0" fmla="*/ 297892 h 3726892"/>
              <a:gd name="connsiteX1" fmla="*/ 1524000 w 12192000"/>
              <a:gd name="connsiteY1" fmla="*/ 497464 h 3726892"/>
              <a:gd name="connsiteX2" fmla="*/ 3135086 w 12192000"/>
              <a:gd name="connsiteY2" fmla="*/ 1107064 h 3726892"/>
              <a:gd name="connsiteX3" fmla="*/ 5065486 w 12192000"/>
              <a:gd name="connsiteY3" fmla="*/ 729693 h 3726892"/>
              <a:gd name="connsiteX4" fmla="*/ 6574972 w 12192000"/>
              <a:gd name="connsiteY4" fmla="*/ 1571520 h 3726892"/>
              <a:gd name="connsiteX5" fmla="*/ 7750628 w 12192000"/>
              <a:gd name="connsiteY5" fmla="*/ 729693 h 3726892"/>
              <a:gd name="connsiteX6" fmla="*/ 9231085 w 12192000"/>
              <a:gd name="connsiteY6" fmla="*/ 424893 h 3726892"/>
              <a:gd name="connsiteX7" fmla="*/ 10305143 w 12192000"/>
              <a:gd name="connsiteY7" fmla="*/ 192663 h 3726892"/>
              <a:gd name="connsiteX8" fmla="*/ 12192000 w 12192000"/>
              <a:gd name="connsiteY8" fmla="*/ 297892 h 3726892"/>
              <a:gd name="connsiteX9" fmla="*/ 12192000 w 12192000"/>
              <a:gd name="connsiteY9" fmla="*/ 3726892 h 3726892"/>
              <a:gd name="connsiteX10" fmla="*/ 0 w 12192000"/>
              <a:gd name="connsiteY10" fmla="*/ 3726892 h 3726892"/>
              <a:gd name="connsiteX11" fmla="*/ 0 w 12192000"/>
              <a:gd name="connsiteY11" fmla="*/ 297892 h 3726892"/>
              <a:gd name="connsiteX0" fmla="*/ 0 w 12192000"/>
              <a:gd name="connsiteY0" fmla="*/ 745529 h 4174529"/>
              <a:gd name="connsiteX1" fmla="*/ 1524000 w 12192000"/>
              <a:gd name="connsiteY1" fmla="*/ 945101 h 4174529"/>
              <a:gd name="connsiteX2" fmla="*/ 3135086 w 12192000"/>
              <a:gd name="connsiteY2" fmla="*/ 1554701 h 4174529"/>
              <a:gd name="connsiteX3" fmla="*/ 5065486 w 12192000"/>
              <a:gd name="connsiteY3" fmla="*/ 1177330 h 4174529"/>
              <a:gd name="connsiteX4" fmla="*/ 6574972 w 12192000"/>
              <a:gd name="connsiteY4" fmla="*/ 2019157 h 4174529"/>
              <a:gd name="connsiteX5" fmla="*/ 7750628 w 12192000"/>
              <a:gd name="connsiteY5" fmla="*/ 1177330 h 4174529"/>
              <a:gd name="connsiteX6" fmla="*/ 9231085 w 12192000"/>
              <a:gd name="connsiteY6" fmla="*/ 872530 h 4174529"/>
              <a:gd name="connsiteX7" fmla="*/ 10305143 w 12192000"/>
              <a:gd name="connsiteY7" fmla="*/ 1672 h 4174529"/>
              <a:gd name="connsiteX8" fmla="*/ 12192000 w 12192000"/>
              <a:gd name="connsiteY8" fmla="*/ 745529 h 4174529"/>
              <a:gd name="connsiteX9" fmla="*/ 12192000 w 12192000"/>
              <a:gd name="connsiteY9" fmla="*/ 4174529 h 4174529"/>
              <a:gd name="connsiteX10" fmla="*/ 0 w 12192000"/>
              <a:gd name="connsiteY10" fmla="*/ 4174529 h 4174529"/>
              <a:gd name="connsiteX11" fmla="*/ 0 w 12192000"/>
              <a:gd name="connsiteY11" fmla="*/ 745529 h 417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74529">
                <a:moveTo>
                  <a:pt x="0" y="745529"/>
                </a:moveTo>
                <a:cubicBezTo>
                  <a:pt x="254000" y="207291"/>
                  <a:pt x="1001486" y="810239"/>
                  <a:pt x="1524000" y="945101"/>
                </a:cubicBezTo>
                <a:cubicBezTo>
                  <a:pt x="3207657" y="717106"/>
                  <a:pt x="2544838" y="1515996"/>
                  <a:pt x="3135086" y="1554701"/>
                </a:cubicBezTo>
                <a:cubicBezTo>
                  <a:pt x="3725334" y="1593406"/>
                  <a:pt x="4492172" y="1099921"/>
                  <a:pt x="5065486" y="1177330"/>
                </a:cubicBezTo>
                <a:cubicBezTo>
                  <a:pt x="5638800" y="1254739"/>
                  <a:pt x="6127448" y="2019157"/>
                  <a:pt x="6574972" y="2019157"/>
                </a:cubicBezTo>
                <a:cubicBezTo>
                  <a:pt x="7022496" y="2019157"/>
                  <a:pt x="7307942" y="1368435"/>
                  <a:pt x="7750628" y="1177330"/>
                </a:cubicBezTo>
                <a:cubicBezTo>
                  <a:pt x="8193314" y="986225"/>
                  <a:pt x="8805333" y="1068473"/>
                  <a:pt x="9231085" y="872530"/>
                </a:cubicBezTo>
                <a:cubicBezTo>
                  <a:pt x="9656838" y="676587"/>
                  <a:pt x="9811657" y="22839"/>
                  <a:pt x="10305143" y="1672"/>
                </a:cubicBezTo>
                <a:cubicBezTo>
                  <a:pt x="10798629" y="-19495"/>
                  <a:pt x="11877524" y="156491"/>
                  <a:pt x="12192000" y="745529"/>
                </a:cubicBezTo>
                <a:lnTo>
                  <a:pt x="12192000" y="4174529"/>
                </a:lnTo>
                <a:lnTo>
                  <a:pt x="0" y="4174529"/>
                </a:lnTo>
                <a:lnTo>
                  <a:pt x="0" y="745529"/>
                </a:lnTo>
                <a:close/>
              </a:path>
            </a:pathLst>
          </a:custGeom>
          <a:gradFill>
            <a:gsLst>
              <a:gs pos="70000">
                <a:schemeClr val="accent3"/>
              </a:gs>
              <a:gs pos="35000">
                <a:schemeClr val="accent2"/>
              </a:gs>
              <a:gs pos="100000">
                <a:schemeClr val="accent1"/>
              </a:gs>
              <a:gs pos="0">
                <a:schemeClr val="accent4"/>
              </a:gs>
            </a:gsLst>
            <a:lin ang="10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2" name="TextBox 1"/>
          <p:cNvSpPr txBox="1"/>
          <p:nvPr/>
        </p:nvSpPr>
        <p:spPr>
          <a:xfrm>
            <a:off x="1309140" y="571516"/>
            <a:ext cx="9573720" cy="923330"/>
          </a:xfrm>
          <a:prstGeom prst="rect">
            <a:avLst/>
          </a:prstGeom>
          <a:noFill/>
        </p:spPr>
        <p:txBody>
          <a:bodyPr wrap="square" rtlCol="0" anchor="ctr">
            <a:spAutoFit/>
          </a:bodyPr>
          <a:lstStyle/>
          <a:p>
            <a:pPr algn="ctr" rtl="1"/>
            <a:r>
              <a:rPr lang="ar-EG" sz="5400" b="1" dirty="0">
                <a:latin typeface="DIN Next LT Arabic Light" panose="020B0303020203050203" pitchFamily="34" charset="-78"/>
                <a:cs typeface="DIN Next LT Arabic Light" panose="020B0303020203050203" pitchFamily="34" charset="-78"/>
              </a:rPr>
              <a:t>موك آب احترافي</a:t>
            </a:r>
            <a:endParaRPr lang="en-ID" sz="5400" b="1" dirty="0">
              <a:latin typeface="DIN Next LT Arabic Light" panose="020B0303020203050203" pitchFamily="34" charset="-78"/>
              <a:cs typeface="DIN Next LT Arabic Light" panose="020B0303020203050203" pitchFamily="34"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6956" y="2004343"/>
            <a:ext cx="4997462" cy="4148483"/>
          </a:xfrm>
          <a:prstGeom prst="rect">
            <a:avLst/>
          </a:prstGeom>
        </p:spPr>
      </p:pic>
      <p:sp>
        <p:nvSpPr>
          <p:cNvPr id="4" name="TextBox 3"/>
          <p:cNvSpPr txBox="1"/>
          <p:nvPr/>
        </p:nvSpPr>
        <p:spPr>
          <a:xfrm>
            <a:off x="1070919" y="2464486"/>
            <a:ext cx="4724402" cy="583878"/>
          </a:xfrm>
          <a:prstGeom prst="rect">
            <a:avLst/>
          </a:prstGeom>
          <a:noFill/>
        </p:spPr>
        <p:txBody>
          <a:bodyPr wrap="square" rtlCol="0">
            <a:spAutoFit/>
          </a:bodyPr>
          <a:lstStyle/>
          <a:p>
            <a:pPr algn="r" rtl="1">
              <a:lnSpc>
                <a:spcPct val="150000"/>
              </a:lnSpc>
            </a:pPr>
            <a:r>
              <a:rPr lang="ar-EG" sz="2400" dirty="0">
                <a:latin typeface="DIN Next LT Arabic Light" panose="020B0303020203050203" pitchFamily="34" charset="-78"/>
                <a:cs typeface="DIN Next LT Arabic Light" panose="020B0303020203050203" pitchFamily="34" charset="-78"/>
              </a:rPr>
              <a:t>أضف عنــوان رئيسي</a:t>
            </a:r>
            <a:endParaRPr lang="en-ID" sz="2400" dirty="0">
              <a:latin typeface="DIN Next LT Arabic Light" panose="020B0303020203050203" pitchFamily="34" charset="-78"/>
              <a:cs typeface="DIN Next LT Arabic Light" panose="020B0303020203050203" pitchFamily="34" charset="-78"/>
            </a:endParaRPr>
          </a:p>
        </p:txBody>
      </p:sp>
      <p:sp>
        <p:nvSpPr>
          <p:cNvPr id="5" name="TextBox 4"/>
          <p:cNvSpPr txBox="1"/>
          <p:nvPr/>
        </p:nvSpPr>
        <p:spPr>
          <a:xfrm flipH="1">
            <a:off x="1047582" y="3211047"/>
            <a:ext cx="4540352" cy="2261196"/>
          </a:xfrm>
          <a:prstGeom prst="rect">
            <a:avLst/>
          </a:prstGeom>
          <a:noFill/>
        </p:spPr>
        <p:txBody>
          <a:bodyPr wrap="square" rtlCol="0">
            <a:spAutoFit/>
          </a:bodyPr>
          <a:lstStyle/>
          <a:p>
            <a:pPr algn="justLow"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 هذا النص هو مثال لنص يمكن أن يستبدل في نفس المساحة، لقد تم توليد هذا النص من مولد النص العربى. هذا النص هو مثال لنص يمكن أن يستبدل في نفس المساحة، </a:t>
            </a:r>
            <a:endParaRPr lang="en-ID" sz="1600" dirty="0">
              <a:latin typeface="DIN Next LT Arabic Light" panose="020B0303020203050203" pitchFamily="34" charset="-78"/>
              <a:cs typeface="DIN Next LT Arabic Light" panose="020B0303020203050203" pitchFamily="34" charset="-78"/>
            </a:endParaRPr>
          </a:p>
        </p:txBody>
      </p:sp>
      <p:sp>
        <p:nvSpPr>
          <p:cNvPr id="10" name="Rectangle 9"/>
          <p:cNvSpPr/>
          <p:nvPr/>
        </p:nvSpPr>
        <p:spPr>
          <a:xfrm rot="16200000">
            <a:off x="-1336400" y="1336399"/>
            <a:ext cx="3222885" cy="550085"/>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pic>
        <p:nvPicPr>
          <p:cNvPr id="14" name="عنصر نائب للصورة 13" descr="صورة تحتوي على لقطة شاشة&#10;&#10;تم إنشاء الوصف تلقائياً">
            <a:extLst>
              <a:ext uri="{FF2B5EF4-FFF2-40B4-BE49-F238E27FC236}">
                <a16:creationId xmlns:a16="http://schemas.microsoft.com/office/drawing/2014/main" id="{CC5B0E04-9DCF-4421-95A4-D24E9A8F448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436" r="3436"/>
          <a:stretch>
            <a:fillRect/>
          </a:stretch>
        </p:blipFill>
        <p:spPr/>
      </p:pic>
    </p:spTree>
    <p:extLst>
      <p:ext uri="{BB962C8B-B14F-4D97-AF65-F5344CB8AC3E}">
        <p14:creationId xmlns:p14="http://schemas.microsoft.com/office/powerpoint/2010/main" val="13295012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p:nvPr/>
        </p:nvSpPr>
        <p:spPr>
          <a:xfrm rot="5400000">
            <a:off x="-220346" y="220345"/>
            <a:ext cx="6858000" cy="6417309"/>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18143 h 3447143"/>
              <a:gd name="connsiteX1" fmla="*/ 6487886 w 12192000"/>
              <a:gd name="connsiteY1" fmla="*/ 0 h 3447143"/>
              <a:gd name="connsiteX2" fmla="*/ 12192000 w 12192000"/>
              <a:gd name="connsiteY2" fmla="*/ 18143 h 3447143"/>
              <a:gd name="connsiteX3" fmla="*/ 12192000 w 12192000"/>
              <a:gd name="connsiteY3" fmla="*/ 3447143 h 3447143"/>
              <a:gd name="connsiteX4" fmla="*/ 0 w 12192000"/>
              <a:gd name="connsiteY4" fmla="*/ 3447143 h 3447143"/>
              <a:gd name="connsiteX5" fmla="*/ 0 w 12192000"/>
              <a:gd name="connsiteY5"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12192000 w 12192000"/>
              <a:gd name="connsiteY3" fmla="*/ 18143 h 3447143"/>
              <a:gd name="connsiteX4" fmla="*/ 12192000 w 12192000"/>
              <a:gd name="connsiteY4" fmla="*/ 3447143 h 3447143"/>
              <a:gd name="connsiteX5" fmla="*/ 0 w 12192000"/>
              <a:gd name="connsiteY5" fmla="*/ 3447143 h 3447143"/>
              <a:gd name="connsiteX6" fmla="*/ 0 w 12192000"/>
              <a:gd name="connsiteY6"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9347200 w 12192000"/>
              <a:gd name="connsiteY3" fmla="*/ 14515 h 3447143"/>
              <a:gd name="connsiteX4" fmla="*/ 12192000 w 12192000"/>
              <a:gd name="connsiteY4" fmla="*/ 18143 h 3447143"/>
              <a:gd name="connsiteX5" fmla="*/ 12192000 w 12192000"/>
              <a:gd name="connsiteY5" fmla="*/ 3447143 h 3447143"/>
              <a:gd name="connsiteX6" fmla="*/ 0 w 12192000"/>
              <a:gd name="connsiteY6" fmla="*/ 3447143 h 3447143"/>
              <a:gd name="connsiteX7" fmla="*/ 0 w 12192000"/>
              <a:gd name="connsiteY7" fmla="*/ 18143 h 3447143"/>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177836 h 3606836"/>
              <a:gd name="connsiteX1" fmla="*/ 3439886 w 12192000"/>
              <a:gd name="connsiteY1" fmla="*/ 159694 h 3606836"/>
              <a:gd name="connsiteX2" fmla="*/ 6560458 w 12192000"/>
              <a:gd name="connsiteY2" fmla="*/ 928950 h 3606836"/>
              <a:gd name="connsiteX3" fmla="*/ 9477828 w 12192000"/>
              <a:gd name="connsiteY3" fmla="*/ 711237 h 3606836"/>
              <a:gd name="connsiteX4" fmla="*/ 12192000 w 12192000"/>
              <a:gd name="connsiteY4" fmla="*/ 177836 h 3606836"/>
              <a:gd name="connsiteX5" fmla="*/ 12192000 w 12192000"/>
              <a:gd name="connsiteY5" fmla="*/ 3606836 h 3606836"/>
              <a:gd name="connsiteX6" fmla="*/ 0 w 12192000"/>
              <a:gd name="connsiteY6" fmla="*/ 3606836 h 3606836"/>
              <a:gd name="connsiteX7" fmla="*/ 0 w 12192000"/>
              <a:gd name="connsiteY7" fmla="*/ 177836 h 3606836"/>
              <a:gd name="connsiteX0" fmla="*/ 0 w 12192000"/>
              <a:gd name="connsiteY0" fmla="*/ 314690 h 3743690"/>
              <a:gd name="connsiteX1" fmla="*/ 3439886 w 12192000"/>
              <a:gd name="connsiteY1" fmla="*/ 296548 h 3743690"/>
              <a:gd name="connsiteX2" fmla="*/ 6560458 w 12192000"/>
              <a:gd name="connsiteY2" fmla="*/ 1065804 h 3743690"/>
              <a:gd name="connsiteX3" fmla="*/ 9477828 w 12192000"/>
              <a:gd name="connsiteY3" fmla="*/ 848091 h 3743690"/>
              <a:gd name="connsiteX4" fmla="*/ 12192000 w 12192000"/>
              <a:gd name="connsiteY4" fmla="*/ 314690 h 3743690"/>
              <a:gd name="connsiteX5" fmla="*/ 12192000 w 12192000"/>
              <a:gd name="connsiteY5" fmla="*/ 3743690 h 3743690"/>
              <a:gd name="connsiteX6" fmla="*/ 0 w 12192000"/>
              <a:gd name="connsiteY6" fmla="*/ 3743690 h 3743690"/>
              <a:gd name="connsiteX7" fmla="*/ 0 w 12192000"/>
              <a:gd name="connsiteY7" fmla="*/ 314690 h 3743690"/>
              <a:gd name="connsiteX0" fmla="*/ 0 w 12192000"/>
              <a:gd name="connsiteY0" fmla="*/ 245816 h 3674816"/>
              <a:gd name="connsiteX1" fmla="*/ 3439886 w 12192000"/>
              <a:gd name="connsiteY1" fmla="*/ 227674 h 3674816"/>
              <a:gd name="connsiteX2" fmla="*/ 6560458 w 12192000"/>
              <a:gd name="connsiteY2" fmla="*/ 996930 h 3674816"/>
              <a:gd name="connsiteX3" fmla="*/ 9477828 w 12192000"/>
              <a:gd name="connsiteY3" fmla="*/ 779217 h 3674816"/>
              <a:gd name="connsiteX4" fmla="*/ 12192000 w 12192000"/>
              <a:gd name="connsiteY4" fmla="*/ 245816 h 3674816"/>
              <a:gd name="connsiteX5" fmla="*/ 12192000 w 12192000"/>
              <a:gd name="connsiteY5" fmla="*/ 3674816 h 3674816"/>
              <a:gd name="connsiteX6" fmla="*/ 0 w 12192000"/>
              <a:gd name="connsiteY6" fmla="*/ 3674816 h 3674816"/>
              <a:gd name="connsiteX7" fmla="*/ 0 w 12192000"/>
              <a:gd name="connsiteY7" fmla="*/ 245816 h 3674816"/>
              <a:gd name="connsiteX0" fmla="*/ 0 w 12192000"/>
              <a:gd name="connsiteY0" fmla="*/ 371820 h 3800820"/>
              <a:gd name="connsiteX1" fmla="*/ 3439886 w 12192000"/>
              <a:gd name="connsiteY1" fmla="*/ 353678 h 3800820"/>
              <a:gd name="connsiteX2" fmla="*/ 6560458 w 12192000"/>
              <a:gd name="connsiteY2" fmla="*/ 1122934 h 3800820"/>
              <a:gd name="connsiteX3" fmla="*/ 9231085 w 12192000"/>
              <a:gd name="connsiteY3" fmla="*/ 498821 h 3800820"/>
              <a:gd name="connsiteX4" fmla="*/ 12192000 w 12192000"/>
              <a:gd name="connsiteY4" fmla="*/ 371820 h 3800820"/>
              <a:gd name="connsiteX5" fmla="*/ 12192000 w 12192000"/>
              <a:gd name="connsiteY5" fmla="*/ 3800820 h 3800820"/>
              <a:gd name="connsiteX6" fmla="*/ 0 w 12192000"/>
              <a:gd name="connsiteY6" fmla="*/ 3800820 h 3800820"/>
              <a:gd name="connsiteX7" fmla="*/ 0 w 12192000"/>
              <a:gd name="connsiteY7" fmla="*/ 371820 h 3800820"/>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268767 h 3697767"/>
              <a:gd name="connsiteX1" fmla="*/ 3439886 w 12192000"/>
              <a:gd name="connsiteY1" fmla="*/ 250625 h 3697767"/>
              <a:gd name="connsiteX2" fmla="*/ 6574972 w 12192000"/>
              <a:gd name="connsiteY2" fmla="*/ 1542395 h 3697767"/>
              <a:gd name="connsiteX3" fmla="*/ 9231085 w 12192000"/>
              <a:gd name="connsiteY3" fmla="*/ 395768 h 3697767"/>
              <a:gd name="connsiteX4" fmla="*/ 12192000 w 12192000"/>
              <a:gd name="connsiteY4" fmla="*/ 268767 h 3697767"/>
              <a:gd name="connsiteX5" fmla="*/ 12192000 w 12192000"/>
              <a:gd name="connsiteY5" fmla="*/ 3697767 h 3697767"/>
              <a:gd name="connsiteX6" fmla="*/ 0 w 12192000"/>
              <a:gd name="connsiteY6" fmla="*/ 3697767 h 3697767"/>
              <a:gd name="connsiteX7" fmla="*/ 0 w 12192000"/>
              <a:gd name="connsiteY7" fmla="*/ 268767 h 3697767"/>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135086 w 12192000"/>
              <a:gd name="connsiteY1" fmla="*/ 1428957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4818743 w 12192000"/>
              <a:gd name="connsiteY3" fmla="*/ 1733757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5065486 w 12192000"/>
              <a:gd name="connsiteY3" fmla="*/ 1051586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242446 h 3671446"/>
              <a:gd name="connsiteX1" fmla="*/ 1524000 w 12192000"/>
              <a:gd name="connsiteY1" fmla="*/ 442018 h 3671446"/>
              <a:gd name="connsiteX2" fmla="*/ 3135086 w 12192000"/>
              <a:gd name="connsiteY2" fmla="*/ 1051618 h 3671446"/>
              <a:gd name="connsiteX3" fmla="*/ 5065486 w 12192000"/>
              <a:gd name="connsiteY3" fmla="*/ 674247 h 3671446"/>
              <a:gd name="connsiteX4" fmla="*/ 6574972 w 12192000"/>
              <a:gd name="connsiteY4" fmla="*/ 1516074 h 3671446"/>
              <a:gd name="connsiteX5" fmla="*/ 8548914 w 12192000"/>
              <a:gd name="connsiteY5" fmla="*/ 790361 h 3671446"/>
              <a:gd name="connsiteX6" fmla="*/ 9231085 w 12192000"/>
              <a:gd name="connsiteY6" fmla="*/ 369447 h 3671446"/>
              <a:gd name="connsiteX7" fmla="*/ 12192000 w 12192000"/>
              <a:gd name="connsiteY7" fmla="*/ 242446 h 3671446"/>
              <a:gd name="connsiteX8" fmla="*/ 12192000 w 12192000"/>
              <a:gd name="connsiteY8" fmla="*/ 3671446 h 3671446"/>
              <a:gd name="connsiteX9" fmla="*/ 0 w 12192000"/>
              <a:gd name="connsiteY9" fmla="*/ 3671446 h 3671446"/>
              <a:gd name="connsiteX10" fmla="*/ 0 w 12192000"/>
              <a:gd name="connsiteY10" fmla="*/ 242446 h 3671446"/>
              <a:gd name="connsiteX0" fmla="*/ 0 w 12192000"/>
              <a:gd name="connsiteY0" fmla="*/ 238591 h 3667591"/>
              <a:gd name="connsiteX1" fmla="*/ 1524000 w 12192000"/>
              <a:gd name="connsiteY1" fmla="*/ 438163 h 3667591"/>
              <a:gd name="connsiteX2" fmla="*/ 3135086 w 12192000"/>
              <a:gd name="connsiteY2" fmla="*/ 1047763 h 3667591"/>
              <a:gd name="connsiteX3" fmla="*/ 5065486 w 12192000"/>
              <a:gd name="connsiteY3" fmla="*/ 670392 h 3667591"/>
              <a:gd name="connsiteX4" fmla="*/ 6574972 w 12192000"/>
              <a:gd name="connsiteY4" fmla="*/ 1512219 h 3667591"/>
              <a:gd name="connsiteX5" fmla="*/ 7750628 w 12192000"/>
              <a:gd name="connsiteY5" fmla="*/ 670392 h 3667591"/>
              <a:gd name="connsiteX6" fmla="*/ 9231085 w 12192000"/>
              <a:gd name="connsiteY6" fmla="*/ 365592 h 3667591"/>
              <a:gd name="connsiteX7" fmla="*/ 12192000 w 12192000"/>
              <a:gd name="connsiteY7" fmla="*/ 238591 h 3667591"/>
              <a:gd name="connsiteX8" fmla="*/ 12192000 w 12192000"/>
              <a:gd name="connsiteY8" fmla="*/ 3667591 h 3667591"/>
              <a:gd name="connsiteX9" fmla="*/ 0 w 12192000"/>
              <a:gd name="connsiteY9" fmla="*/ 3667591 h 3667591"/>
              <a:gd name="connsiteX10" fmla="*/ 0 w 12192000"/>
              <a:gd name="connsiteY10" fmla="*/ 238591 h 3667591"/>
              <a:gd name="connsiteX0" fmla="*/ 0 w 12192000"/>
              <a:gd name="connsiteY0" fmla="*/ 297892 h 3726892"/>
              <a:gd name="connsiteX1" fmla="*/ 1524000 w 12192000"/>
              <a:gd name="connsiteY1" fmla="*/ 497464 h 3726892"/>
              <a:gd name="connsiteX2" fmla="*/ 3135086 w 12192000"/>
              <a:gd name="connsiteY2" fmla="*/ 1107064 h 3726892"/>
              <a:gd name="connsiteX3" fmla="*/ 5065486 w 12192000"/>
              <a:gd name="connsiteY3" fmla="*/ 729693 h 3726892"/>
              <a:gd name="connsiteX4" fmla="*/ 6574972 w 12192000"/>
              <a:gd name="connsiteY4" fmla="*/ 1571520 h 3726892"/>
              <a:gd name="connsiteX5" fmla="*/ 7750628 w 12192000"/>
              <a:gd name="connsiteY5" fmla="*/ 729693 h 3726892"/>
              <a:gd name="connsiteX6" fmla="*/ 9231085 w 12192000"/>
              <a:gd name="connsiteY6" fmla="*/ 424893 h 3726892"/>
              <a:gd name="connsiteX7" fmla="*/ 10305143 w 12192000"/>
              <a:gd name="connsiteY7" fmla="*/ 192663 h 3726892"/>
              <a:gd name="connsiteX8" fmla="*/ 12192000 w 12192000"/>
              <a:gd name="connsiteY8" fmla="*/ 297892 h 3726892"/>
              <a:gd name="connsiteX9" fmla="*/ 12192000 w 12192000"/>
              <a:gd name="connsiteY9" fmla="*/ 3726892 h 3726892"/>
              <a:gd name="connsiteX10" fmla="*/ 0 w 12192000"/>
              <a:gd name="connsiteY10" fmla="*/ 3726892 h 3726892"/>
              <a:gd name="connsiteX11" fmla="*/ 0 w 12192000"/>
              <a:gd name="connsiteY11" fmla="*/ 297892 h 3726892"/>
              <a:gd name="connsiteX0" fmla="*/ 0 w 12192000"/>
              <a:gd name="connsiteY0" fmla="*/ 745529 h 4174529"/>
              <a:gd name="connsiteX1" fmla="*/ 1524000 w 12192000"/>
              <a:gd name="connsiteY1" fmla="*/ 945101 h 4174529"/>
              <a:gd name="connsiteX2" fmla="*/ 3135086 w 12192000"/>
              <a:gd name="connsiteY2" fmla="*/ 1554701 h 4174529"/>
              <a:gd name="connsiteX3" fmla="*/ 5065486 w 12192000"/>
              <a:gd name="connsiteY3" fmla="*/ 1177330 h 4174529"/>
              <a:gd name="connsiteX4" fmla="*/ 6574972 w 12192000"/>
              <a:gd name="connsiteY4" fmla="*/ 2019157 h 4174529"/>
              <a:gd name="connsiteX5" fmla="*/ 7750628 w 12192000"/>
              <a:gd name="connsiteY5" fmla="*/ 1177330 h 4174529"/>
              <a:gd name="connsiteX6" fmla="*/ 9231085 w 12192000"/>
              <a:gd name="connsiteY6" fmla="*/ 872530 h 4174529"/>
              <a:gd name="connsiteX7" fmla="*/ 10305143 w 12192000"/>
              <a:gd name="connsiteY7" fmla="*/ 1672 h 4174529"/>
              <a:gd name="connsiteX8" fmla="*/ 12192000 w 12192000"/>
              <a:gd name="connsiteY8" fmla="*/ 745529 h 4174529"/>
              <a:gd name="connsiteX9" fmla="*/ 12192000 w 12192000"/>
              <a:gd name="connsiteY9" fmla="*/ 4174529 h 4174529"/>
              <a:gd name="connsiteX10" fmla="*/ 0 w 12192000"/>
              <a:gd name="connsiteY10" fmla="*/ 4174529 h 4174529"/>
              <a:gd name="connsiteX11" fmla="*/ 0 w 12192000"/>
              <a:gd name="connsiteY11" fmla="*/ 745529 h 417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74529">
                <a:moveTo>
                  <a:pt x="0" y="745529"/>
                </a:moveTo>
                <a:cubicBezTo>
                  <a:pt x="254000" y="207291"/>
                  <a:pt x="1001486" y="810239"/>
                  <a:pt x="1524000" y="945101"/>
                </a:cubicBezTo>
                <a:cubicBezTo>
                  <a:pt x="3207657" y="717106"/>
                  <a:pt x="2544838" y="1515996"/>
                  <a:pt x="3135086" y="1554701"/>
                </a:cubicBezTo>
                <a:cubicBezTo>
                  <a:pt x="3725334" y="1593406"/>
                  <a:pt x="4492172" y="1099921"/>
                  <a:pt x="5065486" y="1177330"/>
                </a:cubicBezTo>
                <a:cubicBezTo>
                  <a:pt x="5638800" y="1254739"/>
                  <a:pt x="6127448" y="2019157"/>
                  <a:pt x="6574972" y="2019157"/>
                </a:cubicBezTo>
                <a:cubicBezTo>
                  <a:pt x="7022496" y="2019157"/>
                  <a:pt x="7307942" y="1368435"/>
                  <a:pt x="7750628" y="1177330"/>
                </a:cubicBezTo>
                <a:cubicBezTo>
                  <a:pt x="8193314" y="986225"/>
                  <a:pt x="8805333" y="1068473"/>
                  <a:pt x="9231085" y="872530"/>
                </a:cubicBezTo>
                <a:cubicBezTo>
                  <a:pt x="9656838" y="676587"/>
                  <a:pt x="9811657" y="22839"/>
                  <a:pt x="10305143" y="1672"/>
                </a:cubicBezTo>
                <a:cubicBezTo>
                  <a:pt x="10798629" y="-19495"/>
                  <a:pt x="11877524" y="156491"/>
                  <a:pt x="12192000" y="745529"/>
                </a:cubicBezTo>
                <a:lnTo>
                  <a:pt x="12192000" y="4174529"/>
                </a:lnTo>
                <a:lnTo>
                  <a:pt x="0" y="4174529"/>
                </a:lnTo>
                <a:lnTo>
                  <a:pt x="0" y="745529"/>
                </a:lnTo>
                <a:close/>
              </a:path>
            </a:pathLst>
          </a:custGeom>
          <a:gradFill>
            <a:gsLst>
              <a:gs pos="70000">
                <a:schemeClr val="accent3"/>
              </a:gs>
              <a:gs pos="35000">
                <a:schemeClr val="accent2"/>
              </a:gs>
              <a:gs pos="0">
                <a:schemeClr val="accent1"/>
              </a:gs>
              <a:gs pos="100000">
                <a:schemeClr val="accent4"/>
              </a:gs>
            </a:gsLst>
            <a:lin ang="10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2" name="TextBox 1"/>
          <p:cNvSpPr txBox="1"/>
          <p:nvPr/>
        </p:nvSpPr>
        <p:spPr>
          <a:xfrm>
            <a:off x="391886" y="562418"/>
            <a:ext cx="4152122" cy="1754326"/>
          </a:xfrm>
          <a:prstGeom prst="rect">
            <a:avLst/>
          </a:prstGeom>
          <a:noFill/>
        </p:spPr>
        <p:txBody>
          <a:bodyPr wrap="square" rtlCol="0" anchor="ctr">
            <a:spAutoFit/>
          </a:bodyPr>
          <a:lstStyle/>
          <a:p>
            <a:pPr algn="r" rtl="1"/>
            <a:r>
              <a:rPr lang="ar-EG" sz="5400" b="1" dirty="0">
                <a:solidFill>
                  <a:schemeClr val="bg1"/>
                </a:solidFill>
                <a:latin typeface="DIN Next LT Arabic Light" panose="020B0303020203050203" pitchFamily="34" charset="-78"/>
                <a:cs typeface="DIN Next LT Arabic Light" panose="020B0303020203050203" pitchFamily="34" charset="-78"/>
              </a:rPr>
              <a:t>موك آب</a:t>
            </a:r>
          </a:p>
          <a:p>
            <a:pPr algn="r" rtl="1"/>
            <a:r>
              <a:rPr lang="ar-EG" sz="5400" b="1" dirty="0">
                <a:solidFill>
                  <a:schemeClr val="bg1"/>
                </a:solidFill>
                <a:latin typeface="DIN Next LT Arabic Light" panose="020B0303020203050203" pitchFamily="34" charset="-78"/>
                <a:cs typeface="DIN Next LT Arabic Light" panose="020B0303020203050203" pitchFamily="34" charset="-78"/>
              </a:rPr>
              <a:t>     احترافي</a:t>
            </a:r>
            <a:endParaRPr lang="en-ID" sz="5400" b="1" dirty="0">
              <a:solidFill>
                <a:schemeClr val="bg1"/>
              </a:solidFill>
              <a:latin typeface="DIN Next LT Arabic Light" panose="020B0303020203050203" pitchFamily="34" charset="-78"/>
              <a:cs typeface="DIN Next LT Arabic Light" panose="020B0303020203050203" pitchFamily="34"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288" y="2703084"/>
            <a:ext cx="4834760" cy="2743888"/>
          </a:xfrm>
          <a:prstGeom prst="rect">
            <a:avLst/>
          </a:prstGeom>
        </p:spPr>
      </p:pic>
      <p:sp>
        <p:nvSpPr>
          <p:cNvPr id="5" name="TextBox 4"/>
          <p:cNvSpPr txBox="1"/>
          <p:nvPr/>
        </p:nvSpPr>
        <p:spPr>
          <a:xfrm>
            <a:off x="1094272" y="5564387"/>
            <a:ext cx="4544588" cy="461665"/>
          </a:xfrm>
          <a:prstGeom prst="rect">
            <a:avLst/>
          </a:prstGeom>
          <a:noFill/>
        </p:spPr>
        <p:txBody>
          <a:bodyPr wrap="square" rtlCol="0">
            <a:spAutoFit/>
          </a:bodyPr>
          <a:lstStyle/>
          <a:p>
            <a:pPr algn="ctr" rtl="1"/>
            <a:r>
              <a:rPr lang="ar-EG" sz="2400" dirty="0">
                <a:solidFill>
                  <a:schemeClr val="bg1"/>
                </a:solidFill>
                <a:latin typeface="DIN Next LT Arabic Light" panose="020B0303020203050203" pitchFamily="34" charset="-78"/>
                <a:cs typeface="DIN Next LT Arabic Light" panose="020B0303020203050203" pitchFamily="34" charset="-78"/>
              </a:rPr>
              <a:t>برنامج </a:t>
            </a:r>
            <a:r>
              <a:rPr lang="en-US" sz="2400" dirty="0" err="1">
                <a:solidFill>
                  <a:schemeClr val="bg1"/>
                </a:solidFill>
                <a:latin typeface="DIN Next LT Arabic Light" panose="020B0303020203050203" pitchFamily="34" charset="-78"/>
                <a:cs typeface="DIN Next LT Arabic Light" panose="020B0303020203050203" pitchFamily="34" charset="-78"/>
              </a:rPr>
              <a:t>Spss</a:t>
            </a:r>
            <a:endParaRPr lang="en-ID" sz="2400" dirty="0">
              <a:solidFill>
                <a:schemeClr val="bg1"/>
              </a:solidFill>
              <a:latin typeface="DIN Next LT Arabic Light" panose="020B0303020203050203" pitchFamily="34" charset="-78"/>
              <a:cs typeface="DIN Next LT Arabic Light" panose="020B0303020203050203" pitchFamily="34" charset="-78"/>
            </a:endParaRPr>
          </a:p>
        </p:txBody>
      </p:sp>
      <p:sp>
        <p:nvSpPr>
          <p:cNvPr id="6" name="TextBox 5"/>
          <p:cNvSpPr txBox="1"/>
          <p:nvPr/>
        </p:nvSpPr>
        <p:spPr>
          <a:xfrm flipH="1">
            <a:off x="7271489" y="2737566"/>
            <a:ext cx="4113134" cy="1020600"/>
          </a:xfrm>
          <a:prstGeom prst="rect">
            <a:avLst/>
          </a:prstGeom>
          <a:noFill/>
        </p:spPr>
        <p:txBody>
          <a:bodyPr wrap="square" rtlCol="0">
            <a:spAutoFit/>
          </a:bodyPr>
          <a:lstStyle/>
          <a:p>
            <a:pPr algn="r" rtl="1">
              <a:lnSpc>
                <a:spcPct val="150000"/>
              </a:lnSpc>
            </a:pPr>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a:t>
            </a:r>
            <a:endParaRPr lang="en-ID" sz="1400" dirty="0">
              <a:latin typeface="DIN Next LT Arabic Light" panose="020B0303020203050203" pitchFamily="34" charset="-78"/>
              <a:cs typeface="DIN Next LT Arabic Light" panose="020B0303020203050203" pitchFamily="34" charset="-78"/>
            </a:endParaRPr>
          </a:p>
        </p:txBody>
      </p:sp>
      <p:sp>
        <p:nvSpPr>
          <p:cNvPr id="7" name="TextBox 6"/>
          <p:cNvSpPr txBox="1"/>
          <p:nvPr/>
        </p:nvSpPr>
        <p:spPr>
          <a:xfrm flipH="1">
            <a:off x="7271489" y="3968087"/>
            <a:ext cx="4113134" cy="1020600"/>
          </a:xfrm>
          <a:prstGeom prst="rect">
            <a:avLst/>
          </a:prstGeom>
          <a:noFill/>
        </p:spPr>
        <p:txBody>
          <a:bodyPr wrap="square" rtlCol="0">
            <a:spAutoFit/>
          </a:bodyPr>
          <a:lstStyle/>
          <a:p>
            <a:pPr algn="r" rtl="1">
              <a:lnSpc>
                <a:spcPct val="150000"/>
              </a:lnSpc>
            </a:pPr>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a:t>
            </a:r>
            <a:endParaRPr lang="en-ID" sz="1400" dirty="0">
              <a:latin typeface="DIN Next LT Arabic Light" panose="020B0303020203050203" pitchFamily="34" charset="-78"/>
              <a:cs typeface="DIN Next LT Arabic Light" panose="020B0303020203050203" pitchFamily="34" charset="-78"/>
            </a:endParaRPr>
          </a:p>
        </p:txBody>
      </p:sp>
      <p:sp>
        <p:nvSpPr>
          <p:cNvPr id="8" name="TextBox 7"/>
          <p:cNvSpPr txBox="1"/>
          <p:nvPr/>
        </p:nvSpPr>
        <p:spPr>
          <a:xfrm flipH="1">
            <a:off x="7271489" y="5198608"/>
            <a:ext cx="4113134" cy="1020600"/>
          </a:xfrm>
          <a:prstGeom prst="rect">
            <a:avLst/>
          </a:prstGeom>
          <a:noFill/>
        </p:spPr>
        <p:txBody>
          <a:bodyPr wrap="square" rtlCol="0">
            <a:spAutoFit/>
          </a:bodyPr>
          <a:lstStyle/>
          <a:p>
            <a:pPr algn="r" rtl="1">
              <a:lnSpc>
                <a:spcPct val="150000"/>
              </a:lnSpc>
            </a:pPr>
            <a:r>
              <a:rPr lang="ar-EG" sz="14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a:t>
            </a:r>
            <a:endParaRPr lang="en-ID" sz="1400" dirty="0">
              <a:latin typeface="DIN Next LT Arabic Light" panose="020B0303020203050203" pitchFamily="34" charset="-78"/>
              <a:cs typeface="DIN Next LT Arabic Light" panose="020B0303020203050203" pitchFamily="34" charset="-78"/>
            </a:endParaRPr>
          </a:p>
        </p:txBody>
      </p:sp>
      <p:sp>
        <p:nvSpPr>
          <p:cNvPr id="10" name="Freeform 9"/>
          <p:cNvSpPr>
            <a:spLocks noEditPoints="1"/>
          </p:cNvSpPr>
          <p:nvPr/>
        </p:nvSpPr>
        <p:spPr bwMode="auto">
          <a:xfrm>
            <a:off x="6540871" y="2963130"/>
            <a:ext cx="674414" cy="679908"/>
          </a:xfrm>
          <a:custGeom>
            <a:avLst/>
            <a:gdLst>
              <a:gd name="T0" fmla="*/ 171 w 208"/>
              <a:gd name="T1" fmla="*/ 172 h 209"/>
              <a:gd name="T2" fmla="*/ 36 w 208"/>
              <a:gd name="T3" fmla="*/ 172 h 209"/>
              <a:gd name="T4" fmla="*/ 12 w 208"/>
              <a:gd name="T5" fmla="*/ 133 h 209"/>
              <a:gd name="T6" fmla="*/ 0 w 208"/>
              <a:gd name="T7" fmla="*/ 135 h 209"/>
              <a:gd name="T8" fmla="*/ 14 w 208"/>
              <a:gd name="T9" fmla="*/ 102 h 209"/>
              <a:gd name="T10" fmla="*/ 36 w 208"/>
              <a:gd name="T11" fmla="*/ 130 h 209"/>
              <a:gd name="T12" fmla="*/ 24 w 208"/>
              <a:gd name="T13" fmla="*/ 131 h 209"/>
              <a:gd name="T14" fmla="*/ 44 w 208"/>
              <a:gd name="T15" fmla="*/ 164 h 209"/>
              <a:gd name="T16" fmla="*/ 162 w 208"/>
              <a:gd name="T17" fmla="*/ 164 h 209"/>
              <a:gd name="T18" fmla="*/ 162 w 208"/>
              <a:gd name="T19" fmla="*/ 46 h 209"/>
              <a:gd name="T20" fmla="*/ 44 w 208"/>
              <a:gd name="T21" fmla="*/ 46 h 209"/>
              <a:gd name="T22" fmla="*/ 36 w 208"/>
              <a:gd name="T23" fmla="*/ 37 h 209"/>
              <a:gd name="T24" fmla="*/ 171 w 208"/>
              <a:gd name="T25" fmla="*/ 37 h 209"/>
              <a:gd name="T26" fmla="*/ 171 w 208"/>
              <a:gd name="T27" fmla="*/ 172 h 209"/>
              <a:gd name="T28" fmla="*/ 79 w 208"/>
              <a:gd name="T29" fmla="*/ 105 h 209"/>
              <a:gd name="T30" fmla="*/ 103 w 208"/>
              <a:gd name="T31" fmla="*/ 80 h 209"/>
              <a:gd name="T32" fmla="*/ 128 w 208"/>
              <a:gd name="T33" fmla="*/ 105 h 209"/>
              <a:gd name="T34" fmla="*/ 103 w 208"/>
              <a:gd name="T35" fmla="*/ 129 h 209"/>
              <a:gd name="T36" fmla="*/ 79 w 208"/>
              <a:gd name="T37" fmla="*/ 105 h 209"/>
              <a:gd name="T38" fmla="*/ 87 w 208"/>
              <a:gd name="T39" fmla="*/ 105 h 209"/>
              <a:gd name="T40" fmla="*/ 103 w 208"/>
              <a:gd name="T41" fmla="*/ 121 h 209"/>
              <a:gd name="T42" fmla="*/ 120 w 208"/>
              <a:gd name="T43" fmla="*/ 105 h 209"/>
              <a:gd name="T44" fmla="*/ 103 w 208"/>
              <a:gd name="T45" fmla="*/ 88 h 209"/>
              <a:gd name="T46" fmla="*/ 87 w 208"/>
              <a:gd name="T47" fmla="*/ 105 h 209"/>
              <a:gd name="T48" fmla="*/ 59 w 208"/>
              <a:gd name="T49" fmla="*/ 105 h 209"/>
              <a:gd name="T50" fmla="*/ 49 w 208"/>
              <a:gd name="T51" fmla="*/ 90 h 209"/>
              <a:gd name="T52" fmla="*/ 55 w 208"/>
              <a:gd name="T53" fmla="*/ 77 h 209"/>
              <a:gd name="T54" fmla="*/ 72 w 208"/>
              <a:gd name="T55" fmla="*/ 74 h 209"/>
              <a:gd name="T56" fmla="*/ 75 w 208"/>
              <a:gd name="T57" fmla="*/ 56 h 209"/>
              <a:gd name="T58" fmla="*/ 89 w 208"/>
              <a:gd name="T59" fmla="*/ 51 h 209"/>
              <a:gd name="T60" fmla="*/ 103 w 208"/>
              <a:gd name="T61" fmla="*/ 61 h 209"/>
              <a:gd name="T62" fmla="*/ 118 w 208"/>
              <a:gd name="T63" fmla="*/ 51 h 209"/>
              <a:gd name="T64" fmla="*/ 131 w 208"/>
              <a:gd name="T65" fmla="*/ 56 h 209"/>
              <a:gd name="T66" fmla="*/ 134 w 208"/>
              <a:gd name="T67" fmla="*/ 74 h 209"/>
              <a:gd name="T68" fmla="*/ 152 w 208"/>
              <a:gd name="T69" fmla="*/ 77 h 209"/>
              <a:gd name="T70" fmla="*/ 158 w 208"/>
              <a:gd name="T71" fmla="*/ 90 h 209"/>
              <a:gd name="T72" fmla="*/ 147 w 208"/>
              <a:gd name="T73" fmla="*/ 105 h 209"/>
              <a:gd name="T74" fmla="*/ 158 w 208"/>
              <a:gd name="T75" fmla="*/ 119 h 209"/>
              <a:gd name="T76" fmla="*/ 152 w 208"/>
              <a:gd name="T77" fmla="*/ 133 h 209"/>
              <a:gd name="T78" fmla="*/ 134 w 208"/>
              <a:gd name="T79" fmla="*/ 136 h 209"/>
              <a:gd name="T80" fmla="*/ 131 w 208"/>
              <a:gd name="T81" fmla="*/ 153 h 209"/>
              <a:gd name="T82" fmla="*/ 118 w 208"/>
              <a:gd name="T83" fmla="*/ 159 h 209"/>
              <a:gd name="T84" fmla="*/ 103 w 208"/>
              <a:gd name="T85" fmla="*/ 149 h 209"/>
              <a:gd name="T86" fmla="*/ 89 w 208"/>
              <a:gd name="T87" fmla="*/ 159 h 209"/>
              <a:gd name="T88" fmla="*/ 75 w 208"/>
              <a:gd name="T89" fmla="*/ 153 h 209"/>
              <a:gd name="T90" fmla="*/ 72 w 208"/>
              <a:gd name="T91" fmla="*/ 136 h 209"/>
              <a:gd name="T92" fmla="*/ 55 w 208"/>
              <a:gd name="T93" fmla="*/ 133 h 209"/>
              <a:gd name="T94" fmla="*/ 49 w 208"/>
              <a:gd name="T95" fmla="*/ 119 h 209"/>
              <a:gd name="T96" fmla="*/ 59 w 208"/>
              <a:gd name="T97" fmla="*/ 105 h 209"/>
              <a:gd name="T98" fmla="*/ 76 w 208"/>
              <a:gd name="T99" fmla="*/ 105 h 209"/>
              <a:gd name="T100" fmla="*/ 103 w 208"/>
              <a:gd name="T101" fmla="*/ 132 h 209"/>
              <a:gd name="T102" fmla="*/ 130 w 208"/>
              <a:gd name="T103" fmla="*/ 105 h 209"/>
              <a:gd name="T104" fmla="*/ 103 w 208"/>
              <a:gd name="T105" fmla="*/ 78 h 209"/>
              <a:gd name="T106" fmla="*/ 76 w 208"/>
              <a:gd name="T107" fmla="*/ 1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8" h="209">
                <a:moveTo>
                  <a:pt x="171" y="172"/>
                </a:moveTo>
                <a:cubicBezTo>
                  <a:pt x="133" y="209"/>
                  <a:pt x="73" y="209"/>
                  <a:pt x="36" y="172"/>
                </a:cubicBezTo>
                <a:cubicBezTo>
                  <a:pt x="25" y="161"/>
                  <a:pt x="17" y="148"/>
                  <a:pt x="12" y="133"/>
                </a:cubicBezTo>
                <a:cubicBezTo>
                  <a:pt x="0" y="135"/>
                  <a:pt x="0" y="135"/>
                  <a:pt x="0" y="135"/>
                </a:cubicBezTo>
                <a:cubicBezTo>
                  <a:pt x="14" y="102"/>
                  <a:pt x="14" y="102"/>
                  <a:pt x="14" y="102"/>
                </a:cubicBezTo>
                <a:cubicBezTo>
                  <a:pt x="36" y="130"/>
                  <a:pt x="36" y="130"/>
                  <a:pt x="36" y="130"/>
                </a:cubicBezTo>
                <a:cubicBezTo>
                  <a:pt x="24" y="131"/>
                  <a:pt x="24" y="131"/>
                  <a:pt x="24" y="131"/>
                </a:cubicBezTo>
                <a:cubicBezTo>
                  <a:pt x="28" y="144"/>
                  <a:pt x="35" y="155"/>
                  <a:pt x="44" y="164"/>
                </a:cubicBezTo>
                <a:cubicBezTo>
                  <a:pt x="77" y="196"/>
                  <a:pt x="130" y="196"/>
                  <a:pt x="162" y="164"/>
                </a:cubicBezTo>
                <a:cubicBezTo>
                  <a:pt x="195" y="131"/>
                  <a:pt x="195" y="78"/>
                  <a:pt x="162" y="46"/>
                </a:cubicBezTo>
                <a:cubicBezTo>
                  <a:pt x="130" y="13"/>
                  <a:pt x="77" y="13"/>
                  <a:pt x="44" y="46"/>
                </a:cubicBezTo>
                <a:cubicBezTo>
                  <a:pt x="36" y="37"/>
                  <a:pt x="36" y="37"/>
                  <a:pt x="36" y="37"/>
                </a:cubicBezTo>
                <a:cubicBezTo>
                  <a:pt x="73" y="0"/>
                  <a:pt x="133" y="0"/>
                  <a:pt x="171" y="37"/>
                </a:cubicBezTo>
                <a:cubicBezTo>
                  <a:pt x="208" y="75"/>
                  <a:pt x="208" y="135"/>
                  <a:pt x="171" y="172"/>
                </a:cubicBezTo>
                <a:moveTo>
                  <a:pt x="79" y="105"/>
                </a:moveTo>
                <a:cubicBezTo>
                  <a:pt x="79" y="91"/>
                  <a:pt x="90" y="80"/>
                  <a:pt x="103" y="80"/>
                </a:cubicBezTo>
                <a:cubicBezTo>
                  <a:pt x="117" y="80"/>
                  <a:pt x="128" y="91"/>
                  <a:pt x="128" y="105"/>
                </a:cubicBezTo>
                <a:cubicBezTo>
                  <a:pt x="128" y="118"/>
                  <a:pt x="117" y="129"/>
                  <a:pt x="103" y="129"/>
                </a:cubicBezTo>
                <a:cubicBezTo>
                  <a:pt x="90" y="129"/>
                  <a:pt x="79" y="118"/>
                  <a:pt x="79" y="105"/>
                </a:cubicBezTo>
                <a:moveTo>
                  <a:pt x="87" y="105"/>
                </a:moveTo>
                <a:cubicBezTo>
                  <a:pt x="87" y="114"/>
                  <a:pt x="94" y="121"/>
                  <a:pt x="103" y="121"/>
                </a:cubicBezTo>
                <a:cubicBezTo>
                  <a:pt x="112" y="121"/>
                  <a:pt x="120" y="114"/>
                  <a:pt x="120" y="105"/>
                </a:cubicBezTo>
                <a:cubicBezTo>
                  <a:pt x="120" y="96"/>
                  <a:pt x="112" y="88"/>
                  <a:pt x="103" y="88"/>
                </a:cubicBezTo>
                <a:cubicBezTo>
                  <a:pt x="94" y="88"/>
                  <a:pt x="87" y="96"/>
                  <a:pt x="87" y="105"/>
                </a:cubicBezTo>
                <a:moveTo>
                  <a:pt x="59" y="105"/>
                </a:moveTo>
                <a:cubicBezTo>
                  <a:pt x="59" y="98"/>
                  <a:pt x="55" y="93"/>
                  <a:pt x="49" y="90"/>
                </a:cubicBezTo>
                <a:cubicBezTo>
                  <a:pt x="50" y="86"/>
                  <a:pt x="52" y="81"/>
                  <a:pt x="55" y="77"/>
                </a:cubicBezTo>
                <a:cubicBezTo>
                  <a:pt x="60" y="79"/>
                  <a:pt x="67" y="78"/>
                  <a:pt x="72" y="74"/>
                </a:cubicBezTo>
                <a:cubicBezTo>
                  <a:pt x="77" y="69"/>
                  <a:pt x="78" y="62"/>
                  <a:pt x="75" y="56"/>
                </a:cubicBezTo>
                <a:cubicBezTo>
                  <a:pt x="79" y="54"/>
                  <a:pt x="84" y="52"/>
                  <a:pt x="89" y="51"/>
                </a:cubicBezTo>
                <a:cubicBezTo>
                  <a:pt x="91" y="56"/>
                  <a:pt x="97" y="61"/>
                  <a:pt x="103" y="61"/>
                </a:cubicBezTo>
                <a:cubicBezTo>
                  <a:pt x="110" y="61"/>
                  <a:pt x="116" y="56"/>
                  <a:pt x="118" y="51"/>
                </a:cubicBezTo>
                <a:cubicBezTo>
                  <a:pt x="123" y="52"/>
                  <a:pt x="127" y="54"/>
                  <a:pt x="131" y="56"/>
                </a:cubicBezTo>
                <a:cubicBezTo>
                  <a:pt x="129" y="62"/>
                  <a:pt x="130" y="69"/>
                  <a:pt x="134" y="74"/>
                </a:cubicBezTo>
                <a:cubicBezTo>
                  <a:pt x="139" y="78"/>
                  <a:pt x="146" y="79"/>
                  <a:pt x="152" y="77"/>
                </a:cubicBezTo>
                <a:cubicBezTo>
                  <a:pt x="154" y="81"/>
                  <a:pt x="156" y="86"/>
                  <a:pt x="158" y="90"/>
                </a:cubicBezTo>
                <a:cubicBezTo>
                  <a:pt x="152" y="93"/>
                  <a:pt x="147" y="98"/>
                  <a:pt x="147" y="105"/>
                </a:cubicBezTo>
                <a:cubicBezTo>
                  <a:pt x="147" y="112"/>
                  <a:pt x="152" y="117"/>
                  <a:pt x="158" y="119"/>
                </a:cubicBezTo>
                <a:cubicBezTo>
                  <a:pt x="156" y="124"/>
                  <a:pt x="154" y="129"/>
                  <a:pt x="152" y="133"/>
                </a:cubicBezTo>
                <a:cubicBezTo>
                  <a:pt x="146" y="130"/>
                  <a:pt x="139" y="131"/>
                  <a:pt x="134" y="136"/>
                </a:cubicBezTo>
                <a:cubicBezTo>
                  <a:pt x="130" y="141"/>
                  <a:pt x="129" y="148"/>
                  <a:pt x="131" y="153"/>
                </a:cubicBezTo>
                <a:cubicBezTo>
                  <a:pt x="127" y="156"/>
                  <a:pt x="123" y="158"/>
                  <a:pt x="118" y="159"/>
                </a:cubicBezTo>
                <a:cubicBezTo>
                  <a:pt x="116" y="153"/>
                  <a:pt x="110" y="149"/>
                  <a:pt x="103" y="149"/>
                </a:cubicBezTo>
                <a:cubicBezTo>
                  <a:pt x="97" y="149"/>
                  <a:pt x="91" y="153"/>
                  <a:pt x="89" y="159"/>
                </a:cubicBezTo>
                <a:cubicBezTo>
                  <a:pt x="84" y="158"/>
                  <a:pt x="79" y="156"/>
                  <a:pt x="75" y="153"/>
                </a:cubicBezTo>
                <a:cubicBezTo>
                  <a:pt x="78" y="148"/>
                  <a:pt x="77" y="141"/>
                  <a:pt x="72" y="136"/>
                </a:cubicBezTo>
                <a:cubicBezTo>
                  <a:pt x="67" y="131"/>
                  <a:pt x="60" y="130"/>
                  <a:pt x="55" y="133"/>
                </a:cubicBezTo>
                <a:cubicBezTo>
                  <a:pt x="52" y="129"/>
                  <a:pt x="50" y="124"/>
                  <a:pt x="49" y="119"/>
                </a:cubicBezTo>
                <a:cubicBezTo>
                  <a:pt x="55" y="117"/>
                  <a:pt x="59" y="112"/>
                  <a:pt x="59" y="105"/>
                </a:cubicBezTo>
                <a:moveTo>
                  <a:pt x="76" y="105"/>
                </a:moveTo>
                <a:cubicBezTo>
                  <a:pt x="76" y="120"/>
                  <a:pt x="88" y="132"/>
                  <a:pt x="103" y="132"/>
                </a:cubicBezTo>
                <a:cubicBezTo>
                  <a:pt x="118" y="132"/>
                  <a:pt x="130" y="120"/>
                  <a:pt x="130" y="105"/>
                </a:cubicBezTo>
                <a:cubicBezTo>
                  <a:pt x="130" y="90"/>
                  <a:pt x="118" y="78"/>
                  <a:pt x="103" y="78"/>
                </a:cubicBezTo>
                <a:cubicBezTo>
                  <a:pt x="88" y="78"/>
                  <a:pt x="76" y="90"/>
                  <a:pt x="76" y="10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1" name="Freeform 10"/>
          <p:cNvSpPr>
            <a:spLocks noEditPoints="1"/>
          </p:cNvSpPr>
          <p:nvPr/>
        </p:nvSpPr>
        <p:spPr bwMode="auto">
          <a:xfrm>
            <a:off x="6555294" y="5386136"/>
            <a:ext cx="645568" cy="644196"/>
          </a:xfrm>
          <a:custGeom>
            <a:avLst/>
            <a:gdLst>
              <a:gd name="T0" fmla="*/ 0 w 199"/>
              <a:gd name="T1" fmla="*/ 99 h 198"/>
              <a:gd name="T2" fmla="*/ 199 w 199"/>
              <a:gd name="T3" fmla="*/ 99 h 198"/>
              <a:gd name="T4" fmla="*/ 112 w 199"/>
              <a:gd name="T5" fmla="*/ 185 h 198"/>
              <a:gd name="T6" fmla="*/ 104 w 199"/>
              <a:gd name="T7" fmla="*/ 145 h 198"/>
              <a:gd name="T8" fmla="*/ 112 w 199"/>
              <a:gd name="T9" fmla="*/ 185 h 198"/>
              <a:gd name="T10" fmla="*/ 96 w 199"/>
              <a:gd name="T11" fmla="*/ 145 h 198"/>
              <a:gd name="T12" fmla="*/ 87 w 199"/>
              <a:gd name="T13" fmla="*/ 185 h 198"/>
              <a:gd name="T14" fmla="*/ 87 w 199"/>
              <a:gd name="T15" fmla="*/ 13 h 198"/>
              <a:gd name="T16" fmla="*/ 96 w 199"/>
              <a:gd name="T17" fmla="*/ 53 h 198"/>
              <a:gd name="T18" fmla="*/ 87 w 199"/>
              <a:gd name="T19" fmla="*/ 13 h 198"/>
              <a:gd name="T20" fmla="*/ 104 w 199"/>
              <a:gd name="T21" fmla="*/ 53 h 198"/>
              <a:gd name="T22" fmla="*/ 112 w 199"/>
              <a:gd name="T23" fmla="*/ 13 h 198"/>
              <a:gd name="T24" fmla="*/ 104 w 199"/>
              <a:gd name="T25" fmla="*/ 61 h 198"/>
              <a:gd name="T26" fmla="*/ 149 w 199"/>
              <a:gd name="T27" fmla="*/ 95 h 198"/>
              <a:gd name="T28" fmla="*/ 104 w 199"/>
              <a:gd name="T29" fmla="*/ 61 h 198"/>
              <a:gd name="T30" fmla="*/ 96 w 199"/>
              <a:gd name="T31" fmla="*/ 95 h 198"/>
              <a:gd name="T32" fmla="*/ 57 w 199"/>
              <a:gd name="T33" fmla="*/ 55 h 198"/>
              <a:gd name="T34" fmla="*/ 42 w 199"/>
              <a:gd name="T35" fmla="*/ 95 h 198"/>
              <a:gd name="T36" fmla="*/ 31 w 199"/>
              <a:gd name="T37" fmla="*/ 45 h 198"/>
              <a:gd name="T38" fmla="*/ 42 w 199"/>
              <a:gd name="T39" fmla="*/ 95 h 198"/>
              <a:gd name="T40" fmla="*/ 49 w 199"/>
              <a:gd name="T41" fmla="*/ 145 h 198"/>
              <a:gd name="T42" fmla="*/ 13 w 199"/>
              <a:gd name="T43" fmla="*/ 103 h 198"/>
              <a:gd name="T44" fmla="*/ 50 w 199"/>
              <a:gd name="T45" fmla="*/ 103 h 198"/>
              <a:gd name="T46" fmla="*/ 96 w 199"/>
              <a:gd name="T47" fmla="*/ 137 h 198"/>
              <a:gd name="T48" fmla="*/ 50 w 199"/>
              <a:gd name="T49" fmla="*/ 103 h 198"/>
              <a:gd name="T50" fmla="*/ 104 w 199"/>
              <a:gd name="T51" fmla="*/ 103 h 198"/>
              <a:gd name="T52" fmla="*/ 143 w 199"/>
              <a:gd name="T53" fmla="*/ 142 h 198"/>
              <a:gd name="T54" fmla="*/ 157 w 199"/>
              <a:gd name="T55" fmla="*/ 103 h 198"/>
              <a:gd name="T56" fmla="*/ 168 w 199"/>
              <a:gd name="T57" fmla="*/ 153 h 198"/>
              <a:gd name="T58" fmla="*/ 157 w 199"/>
              <a:gd name="T59" fmla="*/ 103 h 198"/>
              <a:gd name="T60" fmla="*/ 150 w 199"/>
              <a:gd name="T61" fmla="*/ 53 h 198"/>
              <a:gd name="T62" fmla="*/ 187 w 199"/>
              <a:gd name="T63" fmla="*/ 95 h 198"/>
              <a:gd name="T64" fmla="*/ 162 w 199"/>
              <a:gd name="T65" fmla="*/ 39 h 198"/>
              <a:gd name="T66" fmla="*/ 131 w 199"/>
              <a:gd name="T67" fmla="*/ 18 h 198"/>
              <a:gd name="T68" fmla="*/ 68 w 199"/>
              <a:gd name="T69" fmla="*/ 18 h 198"/>
              <a:gd name="T70" fmla="*/ 37 w 199"/>
              <a:gd name="T71" fmla="*/ 39 h 198"/>
              <a:gd name="T72" fmla="*/ 37 w 199"/>
              <a:gd name="T73" fmla="*/ 159 h 198"/>
              <a:gd name="T74" fmla="*/ 68 w 199"/>
              <a:gd name="T75" fmla="*/ 180 h 198"/>
              <a:gd name="T76" fmla="*/ 131 w 199"/>
              <a:gd name="T77" fmla="*/ 180 h 198"/>
              <a:gd name="T78" fmla="*/ 162 w 199"/>
              <a:gd name="T79"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9" h="198">
                <a:moveTo>
                  <a:pt x="100" y="0"/>
                </a:moveTo>
                <a:cubicBezTo>
                  <a:pt x="45" y="0"/>
                  <a:pt x="0" y="44"/>
                  <a:pt x="0" y="99"/>
                </a:cubicBezTo>
                <a:cubicBezTo>
                  <a:pt x="0" y="153"/>
                  <a:pt x="45" y="198"/>
                  <a:pt x="100" y="198"/>
                </a:cubicBezTo>
                <a:cubicBezTo>
                  <a:pt x="154" y="198"/>
                  <a:pt x="199" y="153"/>
                  <a:pt x="199" y="99"/>
                </a:cubicBezTo>
                <a:cubicBezTo>
                  <a:pt x="199" y="44"/>
                  <a:pt x="154" y="0"/>
                  <a:pt x="100" y="0"/>
                </a:cubicBezTo>
                <a:moveTo>
                  <a:pt x="112" y="185"/>
                </a:moveTo>
                <a:cubicBezTo>
                  <a:pt x="109" y="185"/>
                  <a:pt x="106" y="186"/>
                  <a:pt x="104" y="186"/>
                </a:cubicBezTo>
                <a:cubicBezTo>
                  <a:pt x="104" y="145"/>
                  <a:pt x="104" y="145"/>
                  <a:pt x="104" y="145"/>
                </a:cubicBezTo>
                <a:cubicBezTo>
                  <a:pt x="116" y="145"/>
                  <a:pt x="129" y="147"/>
                  <a:pt x="140" y="150"/>
                </a:cubicBezTo>
                <a:cubicBezTo>
                  <a:pt x="133" y="167"/>
                  <a:pt x="123" y="180"/>
                  <a:pt x="112" y="185"/>
                </a:cubicBezTo>
                <a:moveTo>
                  <a:pt x="59" y="150"/>
                </a:moveTo>
                <a:cubicBezTo>
                  <a:pt x="71" y="147"/>
                  <a:pt x="83" y="145"/>
                  <a:pt x="96" y="145"/>
                </a:cubicBezTo>
                <a:cubicBezTo>
                  <a:pt x="96" y="186"/>
                  <a:pt x="96" y="186"/>
                  <a:pt x="96" y="186"/>
                </a:cubicBezTo>
                <a:cubicBezTo>
                  <a:pt x="93" y="186"/>
                  <a:pt x="90" y="185"/>
                  <a:pt x="87" y="185"/>
                </a:cubicBezTo>
                <a:cubicBezTo>
                  <a:pt x="76" y="180"/>
                  <a:pt x="66" y="167"/>
                  <a:pt x="59" y="150"/>
                </a:cubicBezTo>
                <a:moveTo>
                  <a:pt x="87" y="13"/>
                </a:moveTo>
                <a:cubicBezTo>
                  <a:pt x="90" y="12"/>
                  <a:pt x="93" y="12"/>
                  <a:pt x="96" y="12"/>
                </a:cubicBezTo>
                <a:cubicBezTo>
                  <a:pt x="96" y="53"/>
                  <a:pt x="96" y="53"/>
                  <a:pt x="96" y="53"/>
                </a:cubicBezTo>
                <a:cubicBezTo>
                  <a:pt x="83" y="53"/>
                  <a:pt x="71" y="51"/>
                  <a:pt x="59" y="48"/>
                </a:cubicBezTo>
                <a:cubicBezTo>
                  <a:pt x="66" y="31"/>
                  <a:pt x="76" y="18"/>
                  <a:pt x="87" y="13"/>
                </a:cubicBezTo>
                <a:moveTo>
                  <a:pt x="140" y="48"/>
                </a:moveTo>
                <a:cubicBezTo>
                  <a:pt x="129" y="51"/>
                  <a:pt x="116" y="53"/>
                  <a:pt x="104" y="53"/>
                </a:cubicBezTo>
                <a:cubicBezTo>
                  <a:pt x="104" y="12"/>
                  <a:pt x="104" y="12"/>
                  <a:pt x="104" y="12"/>
                </a:cubicBezTo>
                <a:cubicBezTo>
                  <a:pt x="106" y="12"/>
                  <a:pt x="109" y="12"/>
                  <a:pt x="112" y="13"/>
                </a:cubicBezTo>
                <a:cubicBezTo>
                  <a:pt x="123" y="18"/>
                  <a:pt x="133" y="31"/>
                  <a:pt x="140" y="48"/>
                </a:cubicBezTo>
                <a:moveTo>
                  <a:pt x="104" y="61"/>
                </a:moveTo>
                <a:cubicBezTo>
                  <a:pt x="117" y="61"/>
                  <a:pt x="130" y="59"/>
                  <a:pt x="143" y="55"/>
                </a:cubicBezTo>
                <a:cubicBezTo>
                  <a:pt x="146" y="67"/>
                  <a:pt x="148" y="81"/>
                  <a:pt x="149" y="95"/>
                </a:cubicBezTo>
                <a:cubicBezTo>
                  <a:pt x="104" y="95"/>
                  <a:pt x="104" y="95"/>
                  <a:pt x="104" y="95"/>
                </a:cubicBezTo>
                <a:lnTo>
                  <a:pt x="104" y="61"/>
                </a:lnTo>
                <a:close/>
                <a:moveTo>
                  <a:pt x="96" y="61"/>
                </a:moveTo>
                <a:cubicBezTo>
                  <a:pt x="96" y="95"/>
                  <a:pt x="96" y="95"/>
                  <a:pt x="96" y="95"/>
                </a:cubicBezTo>
                <a:cubicBezTo>
                  <a:pt x="50" y="95"/>
                  <a:pt x="50" y="95"/>
                  <a:pt x="50" y="95"/>
                </a:cubicBezTo>
                <a:cubicBezTo>
                  <a:pt x="51" y="81"/>
                  <a:pt x="53" y="67"/>
                  <a:pt x="57" y="55"/>
                </a:cubicBezTo>
                <a:cubicBezTo>
                  <a:pt x="69" y="59"/>
                  <a:pt x="82" y="61"/>
                  <a:pt x="96" y="61"/>
                </a:cubicBezTo>
                <a:moveTo>
                  <a:pt x="42" y="95"/>
                </a:moveTo>
                <a:cubicBezTo>
                  <a:pt x="13" y="95"/>
                  <a:pt x="13" y="95"/>
                  <a:pt x="13" y="95"/>
                </a:cubicBezTo>
                <a:cubicBezTo>
                  <a:pt x="13" y="76"/>
                  <a:pt x="20" y="59"/>
                  <a:pt x="31" y="45"/>
                </a:cubicBezTo>
                <a:cubicBezTo>
                  <a:pt x="37" y="48"/>
                  <a:pt x="43" y="51"/>
                  <a:pt x="49" y="53"/>
                </a:cubicBezTo>
                <a:cubicBezTo>
                  <a:pt x="45" y="65"/>
                  <a:pt x="43" y="80"/>
                  <a:pt x="42" y="95"/>
                </a:cubicBezTo>
                <a:moveTo>
                  <a:pt x="42" y="103"/>
                </a:moveTo>
                <a:cubicBezTo>
                  <a:pt x="43" y="118"/>
                  <a:pt x="45" y="132"/>
                  <a:pt x="49" y="145"/>
                </a:cubicBezTo>
                <a:cubicBezTo>
                  <a:pt x="43" y="147"/>
                  <a:pt x="37" y="150"/>
                  <a:pt x="31" y="153"/>
                </a:cubicBezTo>
                <a:cubicBezTo>
                  <a:pt x="20" y="139"/>
                  <a:pt x="13" y="122"/>
                  <a:pt x="13" y="103"/>
                </a:cubicBezTo>
                <a:lnTo>
                  <a:pt x="42" y="103"/>
                </a:lnTo>
                <a:close/>
                <a:moveTo>
                  <a:pt x="50" y="103"/>
                </a:moveTo>
                <a:cubicBezTo>
                  <a:pt x="96" y="103"/>
                  <a:pt x="96" y="103"/>
                  <a:pt x="96" y="103"/>
                </a:cubicBezTo>
                <a:cubicBezTo>
                  <a:pt x="96" y="137"/>
                  <a:pt x="96" y="137"/>
                  <a:pt x="96" y="137"/>
                </a:cubicBezTo>
                <a:cubicBezTo>
                  <a:pt x="82" y="137"/>
                  <a:pt x="69" y="139"/>
                  <a:pt x="57" y="142"/>
                </a:cubicBezTo>
                <a:cubicBezTo>
                  <a:pt x="53" y="131"/>
                  <a:pt x="51" y="117"/>
                  <a:pt x="50" y="103"/>
                </a:cubicBezTo>
                <a:moveTo>
                  <a:pt x="104" y="137"/>
                </a:moveTo>
                <a:cubicBezTo>
                  <a:pt x="104" y="103"/>
                  <a:pt x="104" y="103"/>
                  <a:pt x="104" y="103"/>
                </a:cubicBezTo>
                <a:cubicBezTo>
                  <a:pt x="149" y="103"/>
                  <a:pt x="149" y="103"/>
                  <a:pt x="149" y="103"/>
                </a:cubicBezTo>
                <a:cubicBezTo>
                  <a:pt x="148" y="117"/>
                  <a:pt x="146" y="131"/>
                  <a:pt x="143" y="142"/>
                </a:cubicBezTo>
                <a:cubicBezTo>
                  <a:pt x="130" y="139"/>
                  <a:pt x="117" y="137"/>
                  <a:pt x="104" y="137"/>
                </a:cubicBezTo>
                <a:moveTo>
                  <a:pt x="157" y="103"/>
                </a:moveTo>
                <a:cubicBezTo>
                  <a:pt x="187" y="103"/>
                  <a:pt x="187" y="103"/>
                  <a:pt x="187" y="103"/>
                </a:cubicBezTo>
                <a:cubicBezTo>
                  <a:pt x="186" y="122"/>
                  <a:pt x="179" y="139"/>
                  <a:pt x="168" y="153"/>
                </a:cubicBezTo>
                <a:cubicBezTo>
                  <a:pt x="162" y="150"/>
                  <a:pt x="156" y="147"/>
                  <a:pt x="150" y="145"/>
                </a:cubicBezTo>
                <a:cubicBezTo>
                  <a:pt x="154" y="132"/>
                  <a:pt x="156" y="118"/>
                  <a:pt x="157" y="103"/>
                </a:cubicBezTo>
                <a:moveTo>
                  <a:pt x="157" y="95"/>
                </a:moveTo>
                <a:cubicBezTo>
                  <a:pt x="156" y="80"/>
                  <a:pt x="154" y="65"/>
                  <a:pt x="150" y="53"/>
                </a:cubicBezTo>
                <a:cubicBezTo>
                  <a:pt x="156" y="51"/>
                  <a:pt x="162" y="48"/>
                  <a:pt x="168" y="45"/>
                </a:cubicBezTo>
                <a:cubicBezTo>
                  <a:pt x="179" y="59"/>
                  <a:pt x="186" y="76"/>
                  <a:pt x="187" y="95"/>
                </a:cubicBezTo>
                <a:lnTo>
                  <a:pt x="157" y="95"/>
                </a:lnTo>
                <a:close/>
                <a:moveTo>
                  <a:pt x="162" y="39"/>
                </a:moveTo>
                <a:cubicBezTo>
                  <a:pt x="158" y="41"/>
                  <a:pt x="153" y="43"/>
                  <a:pt x="147" y="45"/>
                </a:cubicBezTo>
                <a:cubicBezTo>
                  <a:pt x="143" y="34"/>
                  <a:pt x="137" y="25"/>
                  <a:pt x="131" y="18"/>
                </a:cubicBezTo>
                <a:cubicBezTo>
                  <a:pt x="143" y="22"/>
                  <a:pt x="154" y="29"/>
                  <a:pt x="162" y="39"/>
                </a:cubicBezTo>
                <a:moveTo>
                  <a:pt x="68" y="18"/>
                </a:moveTo>
                <a:cubicBezTo>
                  <a:pt x="62" y="25"/>
                  <a:pt x="56" y="34"/>
                  <a:pt x="52" y="45"/>
                </a:cubicBezTo>
                <a:cubicBezTo>
                  <a:pt x="46" y="43"/>
                  <a:pt x="41" y="41"/>
                  <a:pt x="37" y="39"/>
                </a:cubicBezTo>
                <a:cubicBezTo>
                  <a:pt x="46" y="29"/>
                  <a:pt x="56" y="22"/>
                  <a:pt x="68" y="18"/>
                </a:cubicBezTo>
                <a:moveTo>
                  <a:pt x="37" y="159"/>
                </a:moveTo>
                <a:cubicBezTo>
                  <a:pt x="41" y="157"/>
                  <a:pt x="46" y="154"/>
                  <a:pt x="52" y="152"/>
                </a:cubicBezTo>
                <a:cubicBezTo>
                  <a:pt x="56" y="163"/>
                  <a:pt x="62" y="173"/>
                  <a:pt x="68" y="180"/>
                </a:cubicBezTo>
                <a:cubicBezTo>
                  <a:pt x="56" y="175"/>
                  <a:pt x="46" y="168"/>
                  <a:pt x="37" y="159"/>
                </a:cubicBezTo>
                <a:moveTo>
                  <a:pt x="131" y="180"/>
                </a:moveTo>
                <a:cubicBezTo>
                  <a:pt x="137" y="173"/>
                  <a:pt x="143" y="163"/>
                  <a:pt x="147" y="152"/>
                </a:cubicBezTo>
                <a:cubicBezTo>
                  <a:pt x="153" y="154"/>
                  <a:pt x="158" y="157"/>
                  <a:pt x="162" y="159"/>
                </a:cubicBezTo>
                <a:cubicBezTo>
                  <a:pt x="154" y="168"/>
                  <a:pt x="143" y="175"/>
                  <a:pt x="131" y="18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2" name="Freeform 11"/>
          <p:cNvSpPr>
            <a:spLocks noEditPoints="1"/>
          </p:cNvSpPr>
          <p:nvPr/>
        </p:nvSpPr>
        <p:spPr bwMode="auto">
          <a:xfrm>
            <a:off x="6597187" y="4187983"/>
            <a:ext cx="561782" cy="651064"/>
          </a:xfrm>
          <a:custGeom>
            <a:avLst/>
            <a:gdLst>
              <a:gd name="T0" fmla="*/ 165 w 173"/>
              <a:gd name="T1" fmla="*/ 33 h 200"/>
              <a:gd name="T2" fmla="*/ 101 w 173"/>
              <a:gd name="T3" fmla="*/ 81 h 200"/>
              <a:gd name="T4" fmla="*/ 101 w 173"/>
              <a:gd name="T5" fmla="*/ 0 h 200"/>
              <a:gd name="T6" fmla="*/ 165 w 173"/>
              <a:gd name="T7" fmla="*/ 33 h 200"/>
              <a:gd name="T8" fmla="*/ 173 w 173"/>
              <a:gd name="T9" fmla="*/ 113 h 200"/>
              <a:gd name="T10" fmla="*/ 137 w 173"/>
              <a:gd name="T11" fmla="*/ 183 h 200"/>
              <a:gd name="T12" fmla="*/ 86 w 173"/>
              <a:gd name="T13" fmla="*/ 200 h 200"/>
              <a:gd name="T14" fmla="*/ 0 w 173"/>
              <a:gd name="T15" fmla="*/ 113 h 200"/>
              <a:gd name="T16" fmla="*/ 86 w 173"/>
              <a:gd name="T17" fmla="*/ 27 h 200"/>
              <a:gd name="T18" fmla="*/ 92 w 173"/>
              <a:gd name="T19" fmla="*/ 33 h 200"/>
              <a:gd name="T20" fmla="*/ 92 w 173"/>
              <a:gd name="T21" fmla="*/ 101 h 200"/>
              <a:gd name="T22" fmla="*/ 147 w 173"/>
              <a:gd name="T23" fmla="*/ 61 h 200"/>
              <a:gd name="T24" fmla="*/ 151 w 173"/>
              <a:gd name="T25" fmla="*/ 59 h 200"/>
              <a:gd name="T26" fmla="*/ 156 w 173"/>
              <a:gd name="T27" fmla="*/ 62 h 200"/>
              <a:gd name="T28" fmla="*/ 173 w 173"/>
              <a:gd name="T29" fmla="*/ 113 h 200"/>
              <a:gd name="T30" fmla="*/ 164 w 173"/>
              <a:gd name="T31" fmla="*/ 113 h 200"/>
              <a:gd name="T32" fmla="*/ 150 w 173"/>
              <a:gd name="T33" fmla="*/ 70 h 200"/>
              <a:gd name="T34" fmla="*/ 90 w 173"/>
              <a:gd name="T35" fmla="*/ 114 h 200"/>
              <a:gd name="T36" fmla="*/ 134 w 173"/>
              <a:gd name="T37" fmla="*/ 174 h 200"/>
              <a:gd name="T38" fmla="*/ 164 w 173"/>
              <a:gd name="T39" fmla="*/ 113 h 200"/>
              <a:gd name="T40" fmla="*/ 8 w 173"/>
              <a:gd name="T41" fmla="*/ 113 h 200"/>
              <a:gd name="T42" fmla="*/ 86 w 173"/>
              <a:gd name="T43" fmla="*/ 192 h 200"/>
              <a:gd name="T44" fmla="*/ 92 w 173"/>
              <a:gd name="T45" fmla="*/ 191 h 200"/>
              <a:gd name="T46" fmla="*/ 98 w 173"/>
              <a:gd name="T47" fmla="*/ 191 h 200"/>
              <a:gd name="T48" fmla="*/ 98 w 173"/>
              <a:gd name="T49" fmla="*/ 191 h 200"/>
              <a:gd name="T50" fmla="*/ 129 w 173"/>
              <a:gd name="T51" fmla="*/ 179 h 200"/>
              <a:gd name="T52" fmla="*/ 84 w 173"/>
              <a:gd name="T53" fmla="*/ 115 h 200"/>
              <a:gd name="T54" fmla="*/ 84 w 173"/>
              <a:gd name="T55" fmla="*/ 114 h 200"/>
              <a:gd name="T56" fmla="*/ 84 w 173"/>
              <a:gd name="T57" fmla="*/ 114 h 200"/>
              <a:gd name="T58" fmla="*/ 84 w 173"/>
              <a:gd name="T59" fmla="*/ 35 h 200"/>
              <a:gd name="T60" fmla="*/ 8 w 173"/>
              <a:gd name="T61" fmla="*/ 11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3" h="200">
                <a:moveTo>
                  <a:pt x="165" y="33"/>
                </a:moveTo>
                <a:cubicBezTo>
                  <a:pt x="101" y="81"/>
                  <a:pt x="101" y="81"/>
                  <a:pt x="101" y="81"/>
                </a:cubicBezTo>
                <a:cubicBezTo>
                  <a:pt x="101" y="0"/>
                  <a:pt x="101" y="0"/>
                  <a:pt x="101" y="0"/>
                </a:cubicBezTo>
                <a:cubicBezTo>
                  <a:pt x="127" y="0"/>
                  <a:pt x="151" y="13"/>
                  <a:pt x="165" y="33"/>
                </a:cubicBezTo>
                <a:close/>
                <a:moveTo>
                  <a:pt x="173" y="113"/>
                </a:moveTo>
                <a:cubicBezTo>
                  <a:pt x="173" y="141"/>
                  <a:pt x="159" y="167"/>
                  <a:pt x="137" y="183"/>
                </a:cubicBezTo>
                <a:cubicBezTo>
                  <a:pt x="122" y="194"/>
                  <a:pt x="104" y="200"/>
                  <a:pt x="86" y="200"/>
                </a:cubicBezTo>
                <a:cubicBezTo>
                  <a:pt x="39" y="200"/>
                  <a:pt x="0" y="161"/>
                  <a:pt x="0" y="113"/>
                </a:cubicBezTo>
                <a:cubicBezTo>
                  <a:pt x="0" y="65"/>
                  <a:pt x="39" y="27"/>
                  <a:pt x="86" y="27"/>
                </a:cubicBezTo>
                <a:cubicBezTo>
                  <a:pt x="90" y="27"/>
                  <a:pt x="92" y="29"/>
                  <a:pt x="92" y="33"/>
                </a:cubicBezTo>
                <a:cubicBezTo>
                  <a:pt x="92" y="101"/>
                  <a:pt x="92" y="101"/>
                  <a:pt x="92" y="101"/>
                </a:cubicBezTo>
                <a:cubicBezTo>
                  <a:pt x="147" y="61"/>
                  <a:pt x="147" y="61"/>
                  <a:pt x="147" y="61"/>
                </a:cubicBezTo>
                <a:cubicBezTo>
                  <a:pt x="148" y="60"/>
                  <a:pt x="150" y="59"/>
                  <a:pt x="151" y="59"/>
                </a:cubicBezTo>
                <a:cubicBezTo>
                  <a:pt x="153" y="59"/>
                  <a:pt x="155" y="60"/>
                  <a:pt x="156" y="62"/>
                </a:cubicBezTo>
                <a:cubicBezTo>
                  <a:pt x="167" y="77"/>
                  <a:pt x="173" y="94"/>
                  <a:pt x="173" y="113"/>
                </a:cubicBezTo>
                <a:close/>
                <a:moveTo>
                  <a:pt x="164" y="113"/>
                </a:moveTo>
                <a:cubicBezTo>
                  <a:pt x="164" y="97"/>
                  <a:pt x="159" y="82"/>
                  <a:pt x="150" y="70"/>
                </a:cubicBezTo>
                <a:cubicBezTo>
                  <a:pt x="90" y="114"/>
                  <a:pt x="90" y="114"/>
                  <a:pt x="90" y="114"/>
                </a:cubicBezTo>
                <a:cubicBezTo>
                  <a:pt x="134" y="174"/>
                  <a:pt x="134" y="174"/>
                  <a:pt x="134" y="174"/>
                </a:cubicBezTo>
                <a:cubicBezTo>
                  <a:pt x="153" y="160"/>
                  <a:pt x="164" y="137"/>
                  <a:pt x="164" y="113"/>
                </a:cubicBezTo>
                <a:close/>
                <a:moveTo>
                  <a:pt x="8" y="113"/>
                </a:moveTo>
                <a:cubicBezTo>
                  <a:pt x="8" y="156"/>
                  <a:pt x="43" y="192"/>
                  <a:pt x="86" y="192"/>
                </a:cubicBezTo>
                <a:cubicBezTo>
                  <a:pt x="88" y="192"/>
                  <a:pt x="90" y="191"/>
                  <a:pt x="92" y="191"/>
                </a:cubicBezTo>
                <a:cubicBezTo>
                  <a:pt x="94" y="191"/>
                  <a:pt x="96" y="191"/>
                  <a:pt x="98" y="191"/>
                </a:cubicBezTo>
                <a:cubicBezTo>
                  <a:pt x="98" y="191"/>
                  <a:pt x="98" y="191"/>
                  <a:pt x="98" y="191"/>
                </a:cubicBezTo>
                <a:cubicBezTo>
                  <a:pt x="109" y="189"/>
                  <a:pt x="120" y="185"/>
                  <a:pt x="129" y="179"/>
                </a:cubicBezTo>
                <a:cubicBezTo>
                  <a:pt x="84" y="115"/>
                  <a:pt x="84" y="115"/>
                  <a:pt x="84" y="115"/>
                </a:cubicBezTo>
                <a:cubicBezTo>
                  <a:pt x="84" y="114"/>
                  <a:pt x="84" y="114"/>
                  <a:pt x="84" y="114"/>
                </a:cubicBezTo>
                <a:cubicBezTo>
                  <a:pt x="84" y="114"/>
                  <a:pt x="84" y="114"/>
                  <a:pt x="84" y="114"/>
                </a:cubicBezTo>
                <a:cubicBezTo>
                  <a:pt x="84" y="35"/>
                  <a:pt x="84" y="35"/>
                  <a:pt x="84" y="35"/>
                </a:cubicBezTo>
                <a:cubicBezTo>
                  <a:pt x="42" y="36"/>
                  <a:pt x="8" y="71"/>
                  <a:pt x="8" y="11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4" name="TextBox 13"/>
          <p:cNvSpPr txBox="1"/>
          <p:nvPr/>
        </p:nvSpPr>
        <p:spPr>
          <a:xfrm flipH="1">
            <a:off x="6279488" y="1220032"/>
            <a:ext cx="5105134" cy="1153201"/>
          </a:xfrm>
          <a:prstGeom prst="rect">
            <a:avLst/>
          </a:prstGeom>
          <a:noFill/>
        </p:spPr>
        <p:txBody>
          <a:bodyPr wrap="square" rtlCol="0">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a:t>
            </a:r>
            <a:endParaRPr lang="en-ID" sz="1600" dirty="0">
              <a:latin typeface="DIN Next LT Arabic Light" panose="020B0303020203050203" pitchFamily="34" charset="-78"/>
              <a:cs typeface="DIN Next LT Arabic Light" panose="020B0303020203050203" pitchFamily="34" charset="-78"/>
            </a:endParaRPr>
          </a:p>
        </p:txBody>
      </p:sp>
      <p:pic>
        <p:nvPicPr>
          <p:cNvPr id="9" name="عنصر نائب للصورة 8" descr="صورة تحتوي على لقطة شاشة&#10;&#10;تم إنشاء الوصف تلقائياً">
            <a:extLst>
              <a:ext uri="{FF2B5EF4-FFF2-40B4-BE49-F238E27FC236}">
                <a16:creationId xmlns:a16="http://schemas.microsoft.com/office/drawing/2014/main" id="{22A58B02-A681-428E-B6C2-1E953851F8E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411" b="3411"/>
          <a:stretch>
            <a:fillRect/>
          </a:stretch>
        </p:blipFill>
        <p:spPr/>
      </p:pic>
    </p:spTree>
    <p:extLst>
      <p:ext uri="{BB962C8B-B14F-4D97-AF65-F5344CB8AC3E}">
        <p14:creationId xmlns:p14="http://schemas.microsoft.com/office/powerpoint/2010/main" val="37611571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عنصر نائب للصورة 11" descr="صورة تحتوي على شخص, عنصر&#10;&#10;تم إنشاء الوصف تلقائياً">
            <a:extLst>
              <a:ext uri="{FF2B5EF4-FFF2-40B4-BE49-F238E27FC236}">
                <a16:creationId xmlns:a16="http://schemas.microsoft.com/office/drawing/2014/main" id="{24677DA4-D88A-43D6-83B2-CA9E01FC300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60" b="7860"/>
          <a:stretch>
            <a:fillRect/>
          </a:stretch>
        </p:blipFill>
        <p:spPr/>
      </p:pic>
      <p:sp>
        <p:nvSpPr>
          <p:cNvPr id="10" name="Rectangle 9"/>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2" name="TextBox 1"/>
          <p:cNvSpPr txBox="1"/>
          <p:nvPr/>
        </p:nvSpPr>
        <p:spPr>
          <a:xfrm>
            <a:off x="2653792" y="3632688"/>
            <a:ext cx="6896608" cy="1015663"/>
          </a:xfrm>
          <a:prstGeom prst="rect">
            <a:avLst/>
          </a:prstGeom>
          <a:noFill/>
        </p:spPr>
        <p:txBody>
          <a:bodyPr wrap="square" rtlCol="0">
            <a:spAutoFit/>
          </a:bodyPr>
          <a:lstStyle/>
          <a:p>
            <a:pPr algn="ctr" rtl="1"/>
            <a:r>
              <a:rPr lang="ar-EG" sz="6000" b="1" spc="300" dirty="0">
                <a:latin typeface="DIN Next LT Arabic Light" panose="020B0303020203050203" pitchFamily="34" charset="-78"/>
                <a:cs typeface="DIN Next LT Arabic Light" panose="020B0303020203050203" pitchFamily="34" charset="-78"/>
              </a:rPr>
              <a:t>شكرا لكم</a:t>
            </a:r>
            <a:endParaRPr lang="en-ID" sz="6000" b="1" spc="300" dirty="0">
              <a:latin typeface="DIN Next LT Arabic Light" panose="020B0303020203050203" pitchFamily="34" charset="-78"/>
              <a:cs typeface="DIN Next LT Arabic Light" panose="020B0303020203050203" pitchFamily="34" charset="-78"/>
            </a:endParaRPr>
          </a:p>
        </p:txBody>
      </p:sp>
      <p:sp>
        <p:nvSpPr>
          <p:cNvPr id="3" name="TextBox 2"/>
          <p:cNvSpPr txBox="1"/>
          <p:nvPr/>
        </p:nvSpPr>
        <p:spPr>
          <a:xfrm>
            <a:off x="2190762" y="4523451"/>
            <a:ext cx="7822668" cy="461665"/>
          </a:xfrm>
          <a:prstGeom prst="rect">
            <a:avLst/>
          </a:prstGeom>
          <a:noFill/>
        </p:spPr>
        <p:txBody>
          <a:bodyPr wrap="square" rtlCol="0">
            <a:spAutoFit/>
          </a:bodyPr>
          <a:lstStyle/>
          <a:p>
            <a:pPr algn="ctr" rtl="1"/>
            <a:r>
              <a:rPr lang="ar-EG" sz="2400" dirty="0">
                <a:latin typeface="DIN Next LT Arabic Light" panose="020B0303020203050203" pitchFamily="34" charset="-78"/>
                <a:cs typeface="DIN Next LT Arabic Light" panose="020B0303020203050203" pitchFamily="34" charset="-78"/>
              </a:rPr>
              <a:t>يمكن استبدال هذا النص بنص آخر</a:t>
            </a:r>
            <a:endParaRPr lang="en-ID" sz="2400" dirty="0">
              <a:latin typeface="DIN Next LT Arabic Light" panose="020B0303020203050203" pitchFamily="34" charset="-78"/>
              <a:cs typeface="DIN Next LT Arabic Light" panose="020B0303020203050203" pitchFamily="34" charset="-78"/>
            </a:endParaRPr>
          </a:p>
        </p:txBody>
      </p:sp>
      <p:sp>
        <p:nvSpPr>
          <p:cNvPr id="4" name="Isosceles Triangle 5"/>
          <p:cNvSpPr/>
          <p:nvPr/>
        </p:nvSpPr>
        <p:spPr>
          <a:xfrm rot="1800000">
            <a:off x="5404137" y="1998593"/>
            <a:ext cx="1383726" cy="1528162"/>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5" name="Isosceles Triangle 5"/>
          <p:cNvSpPr/>
          <p:nvPr/>
        </p:nvSpPr>
        <p:spPr>
          <a:xfrm rot="19800000">
            <a:off x="5404137" y="1998593"/>
            <a:ext cx="1383726" cy="1528162"/>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6" name="Isosceles Triangle 5"/>
          <p:cNvSpPr/>
          <p:nvPr/>
        </p:nvSpPr>
        <p:spPr>
          <a:xfrm>
            <a:off x="5404137" y="1998593"/>
            <a:ext cx="1383726" cy="1528162"/>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35555404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79731" y="560753"/>
            <a:ext cx="4209369" cy="1754326"/>
          </a:xfrm>
          <a:prstGeom prst="rect">
            <a:avLst/>
          </a:prstGeom>
          <a:noFill/>
        </p:spPr>
        <p:txBody>
          <a:bodyPr wrap="square" rtlCol="0" anchor="ctr">
            <a:spAutoFit/>
          </a:bodyPr>
          <a:lstStyle/>
          <a:p>
            <a:pPr algn="r" rtl="1"/>
            <a:r>
              <a:rPr lang="ar-EG" sz="5400" b="1" dirty="0">
                <a:latin typeface="DIN Next LT Arabic Light" panose="020B0303020203050203" pitchFamily="34" charset="-78"/>
                <a:cs typeface="DIN Next LT Arabic Light" panose="020B0303020203050203" pitchFamily="34" charset="-78"/>
              </a:rPr>
              <a:t>رسالــــة</a:t>
            </a:r>
          </a:p>
          <a:p>
            <a:pPr algn="r" rtl="1"/>
            <a:r>
              <a:rPr lang="ar-EG" sz="5400" b="1" dirty="0">
                <a:latin typeface="DIN Next LT Arabic Light" panose="020B0303020203050203" pitchFamily="34" charset="-78"/>
                <a:cs typeface="DIN Next LT Arabic Light" panose="020B0303020203050203" pitchFamily="34" charset="-78"/>
              </a:rPr>
              <a:t>ترحـيـبـيـــة</a:t>
            </a:r>
            <a:endParaRPr lang="en-ID" sz="5400" b="1" dirty="0">
              <a:latin typeface="DIN Next LT Arabic Light" panose="020B0303020203050203" pitchFamily="34" charset="-78"/>
              <a:cs typeface="DIN Next LT Arabic Light" panose="020B0303020203050203" pitchFamily="34" charset="-78"/>
            </a:endParaRPr>
          </a:p>
        </p:txBody>
      </p:sp>
      <p:sp>
        <p:nvSpPr>
          <p:cNvPr id="3" name="Isosceles Triangle 5"/>
          <p:cNvSpPr/>
          <p:nvPr/>
        </p:nvSpPr>
        <p:spPr>
          <a:xfrm rot="1800000">
            <a:off x="965186" y="548525"/>
            <a:ext cx="4615734" cy="5097530"/>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pic>
        <p:nvPicPr>
          <p:cNvPr id="10" name="عنصر نائب للصورة 9">
            <a:extLst>
              <a:ext uri="{FF2B5EF4-FFF2-40B4-BE49-F238E27FC236}">
                <a16:creationId xmlns:a16="http://schemas.microsoft.com/office/drawing/2014/main" id="{145015BB-C35A-4F6E-877B-2DFE4515792E}"/>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06" t="218" r="50160" b="17427"/>
          <a:stretch/>
        </p:blipFill>
        <p:spPr>
          <a:xfrm>
            <a:off x="965200" y="893763"/>
            <a:ext cx="4616450" cy="5097462"/>
          </a:xfrm>
        </p:spPr>
      </p:pic>
      <p:sp>
        <p:nvSpPr>
          <p:cNvPr id="4" name="Isosceles Triangle 5"/>
          <p:cNvSpPr/>
          <p:nvPr/>
        </p:nvSpPr>
        <p:spPr>
          <a:xfrm rot="19800000">
            <a:off x="965186" y="548525"/>
            <a:ext cx="4615734" cy="5097530"/>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8" name="Rectangle 7"/>
          <p:cNvSpPr/>
          <p:nvPr/>
        </p:nvSpPr>
        <p:spPr>
          <a:xfrm>
            <a:off x="6688786" y="2468473"/>
            <a:ext cx="5000315" cy="1522533"/>
          </a:xfrm>
          <a:prstGeom prst="rect">
            <a:avLst/>
          </a:prstGeom>
        </p:spPr>
        <p:txBody>
          <a:bodyPr wrap="square">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a:t>
            </a:r>
          </a:p>
        </p:txBody>
      </p:sp>
      <p:sp>
        <p:nvSpPr>
          <p:cNvPr id="11" name="Rectangle 10"/>
          <p:cNvSpPr/>
          <p:nvPr/>
        </p:nvSpPr>
        <p:spPr>
          <a:xfrm>
            <a:off x="6688786" y="4180726"/>
            <a:ext cx="5000315" cy="1521057"/>
          </a:xfrm>
          <a:prstGeom prst="rect">
            <a:avLst/>
          </a:prstGeom>
        </p:spPr>
        <p:txBody>
          <a:bodyPr wrap="square">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a:t>
            </a:r>
          </a:p>
        </p:txBody>
      </p:sp>
      <p:sp>
        <p:nvSpPr>
          <p:cNvPr id="12" name="Rectangle 11"/>
          <p:cNvSpPr/>
          <p:nvPr/>
        </p:nvSpPr>
        <p:spPr>
          <a:xfrm>
            <a:off x="8969115" y="6310858"/>
            <a:ext cx="3222885" cy="547142"/>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spTree>
    <p:extLst>
      <p:ext uri="{BB962C8B-B14F-4D97-AF65-F5344CB8AC3E}">
        <p14:creationId xmlns:p14="http://schemas.microsoft.com/office/powerpoint/2010/main" val="319989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عنصر نائب للصورة 9">
            <a:extLst>
              <a:ext uri="{FF2B5EF4-FFF2-40B4-BE49-F238E27FC236}">
                <a16:creationId xmlns:a16="http://schemas.microsoft.com/office/drawing/2014/main" id="{2D123592-406F-4CB0-8080-2CCE321D305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8904" b="28904"/>
          <a:stretch>
            <a:fillRect/>
          </a:stretch>
        </p:blipFill>
        <p:spPr/>
      </p:pic>
      <p:sp>
        <p:nvSpPr>
          <p:cNvPr id="4" name="TextBox 3"/>
          <p:cNvSpPr txBox="1"/>
          <p:nvPr/>
        </p:nvSpPr>
        <p:spPr>
          <a:xfrm>
            <a:off x="3450833" y="558942"/>
            <a:ext cx="5290336" cy="923330"/>
          </a:xfrm>
          <a:prstGeom prst="rect">
            <a:avLst/>
          </a:prstGeom>
          <a:noFill/>
        </p:spPr>
        <p:txBody>
          <a:bodyPr wrap="square" rtlCol="0" anchor="ctr">
            <a:spAutoFit/>
          </a:bodyPr>
          <a:lstStyle/>
          <a:p>
            <a:pPr algn="ctr" rtl="1"/>
            <a:r>
              <a:rPr lang="ar-EG" sz="5400" b="1" dirty="0">
                <a:solidFill>
                  <a:schemeClr val="bg1"/>
                </a:solidFill>
                <a:latin typeface="DIN Next LT Arabic Light" panose="020B0303020203050203" pitchFamily="34" charset="-78"/>
                <a:cs typeface="DIN Next LT Arabic Light" panose="020B0303020203050203" pitchFamily="34" charset="-78"/>
              </a:rPr>
              <a:t>عن صاحب المشروع</a:t>
            </a:r>
            <a:endParaRPr lang="en-ID" sz="5400" b="1" dirty="0">
              <a:solidFill>
                <a:schemeClr val="bg1"/>
              </a:solidFill>
              <a:latin typeface="DIN Next LT Arabic Light" panose="020B0303020203050203" pitchFamily="34" charset="-78"/>
              <a:cs typeface="DIN Next LT Arabic Light" panose="020B0303020203050203" pitchFamily="34" charset="-78"/>
            </a:endParaRPr>
          </a:p>
        </p:txBody>
      </p:sp>
      <p:sp>
        <p:nvSpPr>
          <p:cNvPr id="5" name="Rectangle 4"/>
          <p:cNvSpPr/>
          <p:nvPr/>
        </p:nvSpPr>
        <p:spPr>
          <a:xfrm>
            <a:off x="6651628" y="4195491"/>
            <a:ext cx="5000315" cy="1891865"/>
          </a:xfrm>
          <a:prstGeom prst="rect">
            <a:avLst/>
          </a:prstGeom>
        </p:spPr>
        <p:txBody>
          <a:bodyPr wrap="square">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a:t>
            </a:r>
          </a:p>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a:t>
            </a:r>
            <a:endParaRPr lang="en-ID" sz="1600" dirty="0">
              <a:latin typeface="DIN Next LT Arabic Light" panose="020B0303020203050203" pitchFamily="34" charset="-78"/>
              <a:cs typeface="DIN Next LT Arabic Light" panose="020B0303020203050203" pitchFamily="34" charset="-78"/>
            </a:endParaRPr>
          </a:p>
        </p:txBody>
      </p:sp>
      <p:sp>
        <p:nvSpPr>
          <p:cNvPr id="8" name="TextBox 7"/>
          <p:cNvSpPr txBox="1"/>
          <p:nvPr/>
        </p:nvSpPr>
        <p:spPr>
          <a:xfrm>
            <a:off x="446915" y="5397133"/>
            <a:ext cx="2322283" cy="369332"/>
          </a:xfrm>
          <a:prstGeom prst="rect">
            <a:avLst/>
          </a:prstGeom>
          <a:noFill/>
        </p:spPr>
        <p:txBody>
          <a:bodyPr wrap="square" rtlCol="0">
            <a:spAutoFit/>
          </a:bodyPr>
          <a:lstStyle/>
          <a:p>
            <a:pPr algn="ctr" rtl="1"/>
            <a:r>
              <a:rPr lang="ar-EG" b="1" dirty="0">
                <a:latin typeface="DIN Next LT Arabic Light" panose="020B0303020203050203" pitchFamily="34" charset="-78"/>
                <a:cs typeface="DIN Next LT Arabic Light" panose="020B0303020203050203" pitchFamily="34" charset="-78"/>
              </a:rPr>
              <a:t>أضف وصف هنا</a:t>
            </a:r>
            <a:endParaRPr lang="en-ID" b="1" dirty="0">
              <a:latin typeface="DIN Next LT Arabic Light" panose="020B0303020203050203" pitchFamily="34" charset="-78"/>
              <a:cs typeface="DIN Next LT Arabic Light" panose="020B0303020203050203" pitchFamily="34" charset="-78"/>
            </a:endParaRPr>
          </a:p>
        </p:txBody>
      </p:sp>
      <p:sp>
        <p:nvSpPr>
          <p:cNvPr id="11" name="TextBox 10"/>
          <p:cNvSpPr txBox="1"/>
          <p:nvPr/>
        </p:nvSpPr>
        <p:spPr>
          <a:xfrm>
            <a:off x="3040214" y="5397133"/>
            <a:ext cx="2322283" cy="369332"/>
          </a:xfrm>
          <a:prstGeom prst="rect">
            <a:avLst/>
          </a:prstGeom>
          <a:noFill/>
        </p:spPr>
        <p:txBody>
          <a:bodyPr wrap="square" rtlCol="0">
            <a:spAutoFit/>
          </a:bodyPr>
          <a:lstStyle/>
          <a:p>
            <a:pPr algn="ctr" rtl="1"/>
            <a:r>
              <a:rPr lang="ar-EG" b="1" dirty="0">
                <a:latin typeface="DIN Next LT Arabic Light" panose="020B0303020203050203" pitchFamily="34" charset="-78"/>
                <a:cs typeface="DIN Next LT Arabic Light" panose="020B0303020203050203" pitchFamily="34" charset="-78"/>
              </a:rPr>
              <a:t>أضف وصف هنا</a:t>
            </a:r>
            <a:endParaRPr lang="en-ID" b="1" dirty="0">
              <a:latin typeface="DIN Next LT Arabic Light" panose="020B0303020203050203" pitchFamily="34" charset="-78"/>
              <a:cs typeface="DIN Next LT Arabic Light" panose="020B0303020203050203" pitchFamily="34" charset="-78"/>
            </a:endParaRPr>
          </a:p>
        </p:txBody>
      </p:sp>
      <p:sp>
        <p:nvSpPr>
          <p:cNvPr id="18" name="Freeform 58"/>
          <p:cNvSpPr>
            <a:spLocks noEditPoints="1"/>
          </p:cNvSpPr>
          <p:nvPr/>
        </p:nvSpPr>
        <p:spPr bwMode="auto">
          <a:xfrm>
            <a:off x="1162109" y="4394985"/>
            <a:ext cx="891894" cy="890919"/>
          </a:xfrm>
          <a:custGeom>
            <a:avLst/>
            <a:gdLst>
              <a:gd name="T0" fmla="*/ 334 w 387"/>
              <a:gd name="T1" fmla="*/ 0 h 386"/>
              <a:gd name="T2" fmla="*/ 54 w 387"/>
              <a:gd name="T3" fmla="*/ 0 h 386"/>
              <a:gd name="T4" fmla="*/ 0 w 387"/>
              <a:gd name="T5" fmla="*/ 53 h 386"/>
              <a:gd name="T6" fmla="*/ 0 w 387"/>
              <a:gd name="T7" fmla="*/ 333 h 386"/>
              <a:gd name="T8" fmla="*/ 54 w 387"/>
              <a:gd name="T9" fmla="*/ 386 h 386"/>
              <a:gd name="T10" fmla="*/ 334 w 387"/>
              <a:gd name="T11" fmla="*/ 386 h 386"/>
              <a:gd name="T12" fmla="*/ 387 w 387"/>
              <a:gd name="T13" fmla="*/ 333 h 386"/>
              <a:gd name="T14" fmla="*/ 387 w 387"/>
              <a:gd name="T15" fmla="*/ 53 h 386"/>
              <a:gd name="T16" fmla="*/ 334 w 387"/>
              <a:gd name="T17" fmla="*/ 0 h 386"/>
              <a:gd name="T18" fmla="*/ 256 w 387"/>
              <a:gd name="T19" fmla="*/ 119 h 386"/>
              <a:gd name="T20" fmla="*/ 202 w 387"/>
              <a:gd name="T21" fmla="*/ 193 h 386"/>
              <a:gd name="T22" fmla="*/ 256 w 387"/>
              <a:gd name="T23" fmla="*/ 267 h 386"/>
              <a:gd name="T24" fmla="*/ 262 w 387"/>
              <a:gd name="T25" fmla="*/ 267 h 386"/>
              <a:gd name="T26" fmla="*/ 262 w 387"/>
              <a:gd name="T27" fmla="*/ 243 h 386"/>
              <a:gd name="T28" fmla="*/ 325 w 387"/>
              <a:gd name="T29" fmla="*/ 279 h 386"/>
              <a:gd name="T30" fmla="*/ 262 w 387"/>
              <a:gd name="T31" fmla="*/ 316 h 386"/>
              <a:gd name="T32" fmla="*/ 262 w 387"/>
              <a:gd name="T33" fmla="*/ 291 h 386"/>
              <a:gd name="T34" fmla="*/ 243 w 387"/>
              <a:gd name="T35" fmla="*/ 291 h 386"/>
              <a:gd name="T36" fmla="*/ 187 w 387"/>
              <a:gd name="T37" fmla="*/ 214 h 386"/>
              <a:gd name="T38" fmla="*/ 132 w 387"/>
              <a:gd name="T39" fmla="*/ 291 h 386"/>
              <a:gd name="T40" fmla="*/ 62 w 387"/>
              <a:gd name="T41" fmla="*/ 291 h 386"/>
              <a:gd name="T42" fmla="*/ 62 w 387"/>
              <a:gd name="T43" fmla="*/ 267 h 386"/>
              <a:gd name="T44" fmla="*/ 119 w 387"/>
              <a:gd name="T45" fmla="*/ 267 h 386"/>
              <a:gd name="T46" fmla="*/ 172 w 387"/>
              <a:gd name="T47" fmla="*/ 193 h 386"/>
              <a:gd name="T48" fmla="*/ 119 w 387"/>
              <a:gd name="T49" fmla="*/ 119 h 386"/>
              <a:gd name="T50" fmla="*/ 62 w 387"/>
              <a:gd name="T51" fmla="*/ 119 h 386"/>
              <a:gd name="T52" fmla="*/ 62 w 387"/>
              <a:gd name="T53" fmla="*/ 95 h 386"/>
              <a:gd name="T54" fmla="*/ 132 w 387"/>
              <a:gd name="T55" fmla="*/ 95 h 386"/>
              <a:gd name="T56" fmla="*/ 187 w 387"/>
              <a:gd name="T57" fmla="*/ 172 h 386"/>
              <a:gd name="T58" fmla="*/ 243 w 387"/>
              <a:gd name="T59" fmla="*/ 95 h 386"/>
              <a:gd name="T60" fmla="*/ 262 w 387"/>
              <a:gd name="T61" fmla="*/ 95 h 386"/>
              <a:gd name="T62" fmla="*/ 262 w 387"/>
              <a:gd name="T63" fmla="*/ 70 h 386"/>
              <a:gd name="T64" fmla="*/ 325 w 387"/>
              <a:gd name="T65" fmla="*/ 107 h 386"/>
              <a:gd name="T66" fmla="*/ 262 w 387"/>
              <a:gd name="T67" fmla="*/ 143 h 386"/>
              <a:gd name="T68" fmla="*/ 262 w 387"/>
              <a:gd name="T69" fmla="*/ 119 h 386"/>
              <a:gd name="T70" fmla="*/ 256 w 387"/>
              <a:gd name="T71" fmla="*/ 11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7" h="386">
                <a:moveTo>
                  <a:pt x="334" y="0"/>
                </a:moveTo>
                <a:cubicBezTo>
                  <a:pt x="54" y="0"/>
                  <a:pt x="54" y="0"/>
                  <a:pt x="54" y="0"/>
                </a:cubicBezTo>
                <a:cubicBezTo>
                  <a:pt x="24" y="0"/>
                  <a:pt x="0" y="24"/>
                  <a:pt x="0" y="53"/>
                </a:cubicBezTo>
                <a:cubicBezTo>
                  <a:pt x="0" y="333"/>
                  <a:pt x="0" y="333"/>
                  <a:pt x="0" y="333"/>
                </a:cubicBezTo>
                <a:cubicBezTo>
                  <a:pt x="0" y="362"/>
                  <a:pt x="24" y="386"/>
                  <a:pt x="54" y="386"/>
                </a:cubicBezTo>
                <a:cubicBezTo>
                  <a:pt x="334" y="386"/>
                  <a:pt x="334" y="386"/>
                  <a:pt x="334" y="386"/>
                </a:cubicBezTo>
                <a:cubicBezTo>
                  <a:pt x="363" y="386"/>
                  <a:pt x="387" y="362"/>
                  <a:pt x="387" y="333"/>
                </a:cubicBezTo>
                <a:cubicBezTo>
                  <a:pt x="387" y="53"/>
                  <a:pt x="387" y="53"/>
                  <a:pt x="387" y="53"/>
                </a:cubicBezTo>
                <a:cubicBezTo>
                  <a:pt x="387" y="24"/>
                  <a:pt x="363" y="0"/>
                  <a:pt x="334" y="0"/>
                </a:cubicBezTo>
                <a:close/>
                <a:moveTo>
                  <a:pt x="256" y="119"/>
                </a:moveTo>
                <a:cubicBezTo>
                  <a:pt x="202" y="193"/>
                  <a:pt x="202" y="193"/>
                  <a:pt x="202" y="193"/>
                </a:cubicBezTo>
                <a:cubicBezTo>
                  <a:pt x="256" y="267"/>
                  <a:pt x="256" y="267"/>
                  <a:pt x="256" y="267"/>
                </a:cubicBezTo>
                <a:cubicBezTo>
                  <a:pt x="262" y="267"/>
                  <a:pt x="262" y="267"/>
                  <a:pt x="262" y="267"/>
                </a:cubicBezTo>
                <a:cubicBezTo>
                  <a:pt x="262" y="243"/>
                  <a:pt x="262" y="243"/>
                  <a:pt x="262" y="243"/>
                </a:cubicBezTo>
                <a:cubicBezTo>
                  <a:pt x="325" y="279"/>
                  <a:pt x="325" y="279"/>
                  <a:pt x="325" y="279"/>
                </a:cubicBezTo>
                <a:cubicBezTo>
                  <a:pt x="262" y="316"/>
                  <a:pt x="262" y="316"/>
                  <a:pt x="262" y="316"/>
                </a:cubicBezTo>
                <a:cubicBezTo>
                  <a:pt x="262" y="291"/>
                  <a:pt x="262" y="291"/>
                  <a:pt x="262" y="291"/>
                </a:cubicBezTo>
                <a:cubicBezTo>
                  <a:pt x="243" y="291"/>
                  <a:pt x="243" y="291"/>
                  <a:pt x="243" y="291"/>
                </a:cubicBezTo>
                <a:cubicBezTo>
                  <a:pt x="187" y="214"/>
                  <a:pt x="187" y="214"/>
                  <a:pt x="187" y="214"/>
                </a:cubicBezTo>
                <a:cubicBezTo>
                  <a:pt x="132" y="291"/>
                  <a:pt x="132" y="291"/>
                  <a:pt x="132" y="291"/>
                </a:cubicBezTo>
                <a:cubicBezTo>
                  <a:pt x="62" y="291"/>
                  <a:pt x="62" y="291"/>
                  <a:pt x="62" y="291"/>
                </a:cubicBezTo>
                <a:cubicBezTo>
                  <a:pt x="62" y="267"/>
                  <a:pt x="62" y="267"/>
                  <a:pt x="62" y="267"/>
                </a:cubicBezTo>
                <a:cubicBezTo>
                  <a:pt x="119" y="267"/>
                  <a:pt x="119" y="267"/>
                  <a:pt x="119" y="267"/>
                </a:cubicBezTo>
                <a:cubicBezTo>
                  <a:pt x="172" y="193"/>
                  <a:pt x="172" y="193"/>
                  <a:pt x="172" y="193"/>
                </a:cubicBezTo>
                <a:cubicBezTo>
                  <a:pt x="119" y="119"/>
                  <a:pt x="119" y="119"/>
                  <a:pt x="119" y="119"/>
                </a:cubicBezTo>
                <a:cubicBezTo>
                  <a:pt x="62" y="119"/>
                  <a:pt x="62" y="119"/>
                  <a:pt x="62" y="119"/>
                </a:cubicBezTo>
                <a:cubicBezTo>
                  <a:pt x="62" y="95"/>
                  <a:pt x="62" y="95"/>
                  <a:pt x="62" y="95"/>
                </a:cubicBezTo>
                <a:cubicBezTo>
                  <a:pt x="132" y="95"/>
                  <a:pt x="132" y="95"/>
                  <a:pt x="132" y="95"/>
                </a:cubicBezTo>
                <a:cubicBezTo>
                  <a:pt x="187" y="172"/>
                  <a:pt x="187" y="172"/>
                  <a:pt x="187" y="172"/>
                </a:cubicBezTo>
                <a:cubicBezTo>
                  <a:pt x="243" y="95"/>
                  <a:pt x="243" y="95"/>
                  <a:pt x="243" y="95"/>
                </a:cubicBezTo>
                <a:cubicBezTo>
                  <a:pt x="262" y="95"/>
                  <a:pt x="262" y="95"/>
                  <a:pt x="262" y="95"/>
                </a:cubicBezTo>
                <a:cubicBezTo>
                  <a:pt x="262" y="70"/>
                  <a:pt x="262" y="70"/>
                  <a:pt x="262" y="70"/>
                </a:cubicBezTo>
                <a:cubicBezTo>
                  <a:pt x="325" y="107"/>
                  <a:pt x="325" y="107"/>
                  <a:pt x="325" y="107"/>
                </a:cubicBezTo>
                <a:cubicBezTo>
                  <a:pt x="262" y="143"/>
                  <a:pt x="262" y="143"/>
                  <a:pt x="262" y="143"/>
                </a:cubicBezTo>
                <a:cubicBezTo>
                  <a:pt x="262" y="119"/>
                  <a:pt x="262" y="119"/>
                  <a:pt x="262" y="119"/>
                </a:cubicBezTo>
                <a:lnTo>
                  <a:pt x="256" y="1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9" name="Freeform 59"/>
          <p:cNvSpPr>
            <a:spLocks noEditPoints="1"/>
          </p:cNvSpPr>
          <p:nvPr/>
        </p:nvSpPr>
        <p:spPr bwMode="auto">
          <a:xfrm>
            <a:off x="3756383" y="4394985"/>
            <a:ext cx="889943" cy="890919"/>
          </a:xfrm>
          <a:custGeom>
            <a:avLst/>
            <a:gdLst>
              <a:gd name="T0" fmla="*/ 194 w 386"/>
              <a:gd name="T1" fmla="*/ 206 h 386"/>
              <a:gd name="T2" fmla="*/ 281 w 386"/>
              <a:gd name="T3" fmla="*/ 119 h 386"/>
              <a:gd name="T4" fmla="*/ 234 w 386"/>
              <a:gd name="T5" fmla="*/ 270 h 386"/>
              <a:gd name="T6" fmla="*/ 194 w 386"/>
              <a:gd name="T7" fmla="*/ 206 h 386"/>
              <a:gd name="T8" fmla="*/ 180 w 386"/>
              <a:gd name="T9" fmla="*/ 192 h 386"/>
              <a:gd name="T10" fmla="*/ 266 w 386"/>
              <a:gd name="T11" fmla="*/ 105 h 386"/>
              <a:gd name="T12" fmla="*/ 116 w 386"/>
              <a:gd name="T13" fmla="*/ 151 h 386"/>
              <a:gd name="T14" fmla="*/ 180 w 386"/>
              <a:gd name="T15" fmla="*/ 192 h 386"/>
              <a:gd name="T16" fmla="*/ 386 w 386"/>
              <a:gd name="T17" fmla="*/ 53 h 386"/>
              <a:gd name="T18" fmla="*/ 386 w 386"/>
              <a:gd name="T19" fmla="*/ 333 h 386"/>
              <a:gd name="T20" fmla="*/ 333 w 386"/>
              <a:gd name="T21" fmla="*/ 386 h 386"/>
              <a:gd name="T22" fmla="*/ 53 w 386"/>
              <a:gd name="T23" fmla="*/ 386 h 386"/>
              <a:gd name="T24" fmla="*/ 0 w 386"/>
              <a:gd name="T25" fmla="*/ 333 h 386"/>
              <a:gd name="T26" fmla="*/ 0 w 386"/>
              <a:gd name="T27" fmla="*/ 53 h 386"/>
              <a:gd name="T28" fmla="*/ 53 w 386"/>
              <a:gd name="T29" fmla="*/ 0 h 386"/>
              <a:gd name="T30" fmla="*/ 333 w 386"/>
              <a:gd name="T31" fmla="*/ 0 h 386"/>
              <a:gd name="T32" fmla="*/ 386 w 386"/>
              <a:gd name="T33" fmla="*/ 53 h 386"/>
              <a:gd name="T34" fmla="*/ 317 w 386"/>
              <a:gd name="T35" fmla="*/ 69 h 386"/>
              <a:gd name="T36" fmla="*/ 69 w 386"/>
              <a:gd name="T37" fmla="*/ 145 h 386"/>
              <a:gd name="T38" fmla="*/ 174 w 386"/>
              <a:gd name="T39" fmla="*/ 212 h 386"/>
              <a:gd name="T40" fmla="*/ 241 w 386"/>
              <a:gd name="T41" fmla="*/ 317 h 386"/>
              <a:gd name="T42" fmla="*/ 317 w 386"/>
              <a:gd name="T43" fmla="*/ 6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6" h="386">
                <a:moveTo>
                  <a:pt x="194" y="206"/>
                </a:moveTo>
                <a:cubicBezTo>
                  <a:pt x="281" y="119"/>
                  <a:pt x="281" y="119"/>
                  <a:pt x="281" y="119"/>
                </a:cubicBezTo>
                <a:cubicBezTo>
                  <a:pt x="234" y="270"/>
                  <a:pt x="234" y="270"/>
                  <a:pt x="234" y="270"/>
                </a:cubicBezTo>
                <a:lnTo>
                  <a:pt x="194" y="206"/>
                </a:lnTo>
                <a:close/>
                <a:moveTo>
                  <a:pt x="180" y="192"/>
                </a:moveTo>
                <a:cubicBezTo>
                  <a:pt x="266" y="105"/>
                  <a:pt x="266" y="105"/>
                  <a:pt x="266" y="105"/>
                </a:cubicBezTo>
                <a:cubicBezTo>
                  <a:pt x="116" y="151"/>
                  <a:pt x="116" y="151"/>
                  <a:pt x="116" y="151"/>
                </a:cubicBezTo>
                <a:lnTo>
                  <a:pt x="180" y="192"/>
                </a:lnTo>
                <a:close/>
                <a:moveTo>
                  <a:pt x="386" y="53"/>
                </a:moveTo>
                <a:cubicBezTo>
                  <a:pt x="386" y="333"/>
                  <a:pt x="386" y="333"/>
                  <a:pt x="386" y="333"/>
                </a:cubicBezTo>
                <a:cubicBezTo>
                  <a:pt x="386" y="362"/>
                  <a:pt x="362" y="386"/>
                  <a:pt x="333" y="386"/>
                </a:cubicBezTo>
                <a:cubicBezTo>
                  <a:pt x="53" y="386"/>
                  <a:pt x="53" y="386"/>
                  <a:pt x="53" y="386"/>
                </a:cubicBezTo>
                <a:cubicBezTo>
                  <a:pt x="24" y="386"/>
                  <a:pt x="0" y="362"/>
                  <a:pt x="0" y="333"/>
                </a:cubicBezTo>
                <a:cubicBezTo>
                  <a:pt x="0" y="53"/>
                  <a:pt x="0" y="53"/>
                  <a:pt x="0" y="53"/>
                </a:cubicBezTo>
                <a:cubicBezTo>
                  <a:pt x="0" y="24"/>
                  <a:pt x="24" y="0"/>
                  <a:pt x="53" y="0"/>
                </a:cubicBezTo>
                <a:cubicBezTo>
                  <a:pt x="333" y="0"/>
                  <a:pt x="333" y="0"/>
                  <a:pt x="333" y="0"/>
                </a:cubicBezTo>
                <a:cubicBezTo>
                  <a:pt x="362" y="0"/>
                  <a:pt x="386" y="24"/>
                  <a:pt x="386" y="53"/>
                </a:cubicBezTo>
                <a:close/>
                <a:moveTo>
                  <a:pt x="317" y="69"/>
                </a:moveTo>
                <a:cubicBezTo>
                  <a:pt x="69" y="145"/>
                  <a:pt x="69" y="145"/>
                  <a:pt x="69" y="145"/>
                </a:cubicBezTo>
                <a:cubicBezTo>
                  <a:pt x="174" y="212"/>
                  <a:pt x="174" y="212"/>
                  <a:pt x="174" y="212"/>
                </a:cubicBezTo>
                <a:cubicBezTo>
                  <a:pt x="241" y="317"/>
                  <a:pt x="241" y="317"/>
                  <a:pt x="241" y="317"/>
                </a:cubicBezTo>
                <a:lnTo>
                  <a:pt x="317" y="6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21" name="Rectangle 20"/>
          <p:cNvSpPr/>
          <p:nvPr/>
        </p:nvSpPr>
        <p:spPr>
          <a:xfrm>
            <a:off x="-3387" y="6310858"/>
            <a:ext cx="3222885" cy="547142"/>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pic>
        <p:nvPicPr>
          <p:cNvPr id="13" name="عنصر نائب للصورة 12" descr="صورة تحتوي على شخص, شجرة, سيدة, خارجي&#10;&#10;تم إنشاء الوصف تلقائياً">
            <a:extLst>
              <a:ext uri="{FF2B5EF4-FFF2-40B4-BE49-F238E27FC236}">
                <a16:creationId xmlns:a16="http://schemas.microsoft.com/office/drawing/2014/main" id="{8EA77094-8BBB-47B6-92DD-70257EF5F63A}"/>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t="32972" b="1656"/>
          <a:stretch/>
        </p:blipFill>
        <p:spPr>
          <a:xfrm>
            <a:off x="5156615" y="2041214"/>
            <a:ext cx="1878772" cy="1843546"/>
          </a:xfrm>
        </p:spPr>
      </p:pic>
    </p:spTree>
    <p:extLst>
      <p:ext uri="{BB962C8B-B14F-4D97-AF65-F5344CB8AC3E}">
        <p14:creationId xmlns:p14="http://schemas.microsoft.com/office/powerpoint/2010/main" val="17771463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عنصر نائب للصورة 23">
            <a:extLst>
              <a:ext uri="{FF2B5EF4-FFF2-40B4-BE49-F238E27FC236}">
                <a16:creationId xmlns:a16="http://schemas.microsoft.com/office/drawing/2014/main" id="{81EE46B0-1790-41D7-9711-C3C9FC3043A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3406" r="23406"/>
          <a:stretch>
            <a:fillRect/>
          </a:stretch>
        </p:blipFill>
        <p:spPr/>
      </p:pic>
      <p:sp>
        <p:nvSpPr>
          <p:cNvPr id="2" name="TextBox 1"/>
          <p:cNvSpPr txBox="1"/>
          <p:nvPr/>
        </p:nvSpPr>
        <p:spPr>
          <a:xfrm>
            <a:off x="1308439" y="2551837"/>
            <a:ext cx="4103010" cy="1754326"/>
          </a:xfrm>
          <a:prstGeom prst="rect">
            <a:avLst/>
          </a:prstGeom>
          <a:noFill/>
        </p:spPr>
        <p:txBody>
          <a:bodyPr wrap="square" rtlCol="0" anchor="ctr">
            <a:spAutoFit/>
          </a:bodyPr>
          <a:lstStyle/>
          <a:p>
            <a:pPr algn="ctr" rtl="1"/>
            <a:r>
              <a:rPr lang="ar-EG" sz="5400" b="1" dirty="0">
                <a:solidFill>
                  <a:schemeClr val="bg1"/>
                </a:solidFill>
                <a:latin typeface="DIN Next LT Arabic Light" panose="020B0303020203050203" pitchFamily="34" charset="-78"/>
                <a:cs typeface="DIN Next LT Arabic Light" panose="020B0303020203050203" pitchFamily="34" charset="-78"/>
              </a:rPr>
              <a:t>تحقيق</a:t>
            </a:r>
          </a:p>
          <a:p>
            <a:pPr algn="ctr" rtl="1"/>
            <a:r>
              <a:rPr lang="ar-EG" sz="5400" b="1" dirty="0">
                <a:solidFill>
                  <a:schemeClr val="bg1"/>
                </a:solidFill>
                <a:latin typeface="DIN Next LT Arabic Light" panose="020B0303020203050203" pitchFamily="34" charset="-78"/>
                <a:cs typeface="DIN Next LT Arabic Light" panose="020B0303020203050203" pitchFamily="34" charset="-78"/>
              </a:rPr>
              <a:t>الإنجازات</a:t>
            </a:r>
            <a:endParaRPr lang="en-ID" sz="5400" b="1" dirty="0">
              <a:solidFill>
                <a:schemeClr val="bg1"/>
              </a:solidFill>
              <a:latin typeface="DIN Next LT Arabic Light" panose="020B0303020203050203" pitchFamily="34" charset="-78"/>
              <a:cs typeface="DIN Next LT Arabic Light" panose="020B0303020203050203" pitchFamily="34" charset="-78"/>
            </a:endParaRPr>
          </a:p>
        </p:txBody>
      </p:sp>
      <p:sp>
        <p:nvSpPr>
          <p:cNvPr id="7" name="TextBox 6"/>
          <p:cNvSpPr txBox="1"/>
          <p:nvPr/>
        </p:nvSpPr>
        <p:spPr>
          <a:xfrm rot="16200000">
            <a:off x="7951414" y="1202361"/>
            <a:ext cx="1563837" cy="523220"/>
          </a:xfrm>
          <a:prstGeom prst="rect">
            <a:avLst/>
          </a:prstGeom>
          <a:noFill/>
        </p:spPr>
        <p:txBody>
          <a:bodyPr wrap="square" rtlCol="0">
            <a:spAutoFit/>
          </a:bodyPr>
          <a:lstStyle/>
          <a:p>
            <a:pPr algn="ctr" rtl="1"/>
            <a:r>
              <a:rPr lang="en-ID" sz="2800" b="1" dirty="0">
                <a:solidFill>
                  <a:schemeClr val="accent1"/>
                </a:solidFill>
                <a:latin typeface="DIN Next LT Arabic Light" panose="020B0303020203050203" pitchFamily="34" charset="-78"/>
                <a:cs typeface="DIN Next LT Arabic Light" panose="020B0303020203050203" pitchFamily="34" charset="-78"/>
              </a:rPr>
              <a:t>2017</a:t>
            </a:r>
          </a:p>
        </p:txBody>
      </p:sp>
      <p:sp>
        <p:nvSpPr>
          <p:cNvPr id="9" name="Rectangle 8"/>
          <p:cNvSpPr/>
          <p:nvPr/>
        </p:nvSpPr>
        <p:spPr>
          <a:xfrm>
            <a:off x="9093092" y="863805"/>
            <a:ext cx="2189271" cy="1153201"/>
          </a:xfrm>
          <a:prstGeom prst="rect">
            <a:avLst/>
          </a:prstGeom>
        </p:spPr>
        <p:txBody>
          <a:bodyPr wrap="square">
            <a:spAutoFit/>
          </a:bodyPr>
          <a:lstStyle/>
          <a:p>
            <a:pPr algn="justLow"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a:t>
            </a:r>
            <a:endParaRPr lang="en-ID" sz="1600" dirty="0">
              <a:latin typeface="DIN Next LT Arabic Light" panose="020B0303020203050203" pitchFamily="34" charset="-78"/>
              <a:cs typeface="DIN Next LT Arabic Light" panose="020B0303020203050203" pitchFamily="34" charset="-78"/>
            </a:endParaRPr>
          </a:p>
        </p:txBody>
      </p:sp>
      <p:sp>
        <p:nvSpPr>
          <p:cNvPr id="10" name="TextBox 9"/>
          <p:cNvSpPr txBox="1"/>
          <p:nvPr/>
        </p:nvSpPr>
        <p:spPr>
          <a:xfrm rot="16200000">
            <a:off x="7951414" y="3182379"/>
            <a:ext cx="1563837" cy="523220"/>
          </a:xfrm>
          <a:prstGeom prst="rect">
            <a:avLst/>
          </a:prstGeom>
          <a:noFill/>
        </p:spPr>
        <p:txBody>
          <a:bodyPr wrap="square" rtlCol="0">
            <a:spAutoFit/>
          </a:bodyPr>
          <a:lstStyle/>
          <a:p>
            <a:pPr algn="ctr" rtl="1"/>
            <a:r>
              <a:rPr lang="en-ID" sz="2800" b="1" dirty="0">
                <a:solidFill>
                  <a:schemeClr val="accent2"/>
                </a:solidFill>
                <a:latin typeface="DIN Next LT Arabic Light" panose="020B0303020203050203" pitchFamily="34" charset="-78"/>
                <a:cs typeface="DIN Next LT Arabic Light" panose="020B0303020203050203" pitchFamily="34" charset="-78"/>
              </a:rPr>
              <a:t>2018</a:t>
            </a:r>
          </a:p>
        </p:txBody>
      </p:sp>
      <p:sp>
        <p:nvSpPr>
          <p:cNvPr id="11" name="Rectangle 10"/>
          <p:cNvSpPr/>
          <p:nvPr/>
        </p:nvSpPr>
        <p:spPr>
          <a:xfrm>
            <a:off x="9093092" y="2843823"/>
            <a:ext cx="2189271" cy="1151726"/>
          </a:xfrm>
          <a:prstGeom prst="rect">
            <a:avLst/>
          </a:prstGeom>
        </p:spPr>
        <p:txBody>
          <a:bodyPr wrap="square">
            <a:spAutoFit/>
          </a:bodyPr>
          <a:lstStyle/>
          <a:p>
            <a:pPr algn="justLow"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a:t>
            </a:r>
            <a:endParaRPr lang="en-ID" sz="1600" dirty="0">
              <a:latin typeface="DIN Next LT Arabic Light" panose="020B0303020203050203" pitchFamily="34" charset="-78"/>
              <a:cs typeface="DIN Next LT Arabic Light" panose="020B0303020203050203" pitchFamily="34" charset="-78"/>
            </a:endParaRPr>
          </a:p>
        </p:txBody>
      </p:sp>
      <p:sp>
        <p:nvSpPr>
          <p:cNvPr id="12" name="TextBox 11"/>
          <p:cNvSpPr txBox="1"/>
          <p:nvPr/>
        </p:nvSpPr>
        <p:spPr>
          <a:xfrm rot="16200000">
            <a:off x="7951414" y="5162397"/>
            <a:ext cx="1563837" cy="523220"/>
          </a:xfrm>
          <a:prstGeom prst="rect">
            <a:avLst/>
          </a:prstGeom>
          <a:noFill/>
        </p:spPr>
        <p:txBody>
          <a:bodyPr wrap="square" rtlCol="0">
            <a:spAutoFit/>
          </a:bodyPr>
          <a:lstStyle/>
          <a:p>
            <a:pPr algn="ctr" rtl="1"/>
            <a:r>
              <a:rPr lang="en-ID" sz="2800" b="1" dirty="0">
                <a:solidFill>
                  <a:schemeClr val="accent4"/>
                </a:solidFill>
                <a:latin typeface="DIN Next LT Arabic Light" panose="020B0303020203050203" pitchFamily="34" charset="-78"/>
                <a:cs typeface="DIN Next LT Arabic Light" panose="020B0303020203050203" pitchFamily="34" charset="-78"/>
              </a:rPr>
              <a:t>2019</a:t>
            </a:r>
          </a:p>
        </p:txBody>
      </p:sp>
      <p:sp>
        <p:nvSpPr>
          <p:cNvPr id="13" name="Rectangle 12"/>
          <p:cNvSpPr/>
          <p:nvPr/>
        </p:nvSpPr>
        <p:spPr>
          <a:xfrm>
            <a:off x="9093092" y="4823841"/>
            <a:ext cx="2189271" cy="1151726"/>
          </a:xfrm>
          <a:prstGeom prst="rect">
            <a:avLst/>
          </a:prstGeom>
        </p:spPr>
        <p:txBody>
          <a:bodyPr wrap="square">
            <a:spAutoFit/>
          </a:bodyPr>
          <a:lstStyle/>
          <a:p>
            <a:pPr algn="justLow"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a:t>
            </a:r>
            <a:endParaRPr lang="en-ID" sz="1600" dirty="0">
              <a:latin typeface="DIN Next LT Arabic Light" panose="020B0303020203050203" pitchFamily="34" charset="-78"/>
              <a:cs typeface="DIN Next LT Arabic Light" panose="020B0303020203050203" pitchFamily="34" charset="-78"/>
            </a:endParaRPr>
          </a:p>
        </p:txBody>
      </p:sp>
      <p:sp>
        <p:nvSpPr>
          <p:cNvPr id="25" name="Rectangle 24"/>
          <p:cNvSpPr/>
          <p:nvPr/>
        </p:nvSpPr>
        <p:spPr>
          <a:xfrm rot="16200000">
            <a:off x="10306987" y="1337871"/>
            <a:ext cx="3222885" cy="547142"/>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pic>
        <p:nvPicPr>
          <p:cNvPr id="27" name="عنصر نائب للصورة 26">
            <a:extLst>
              <a:ext uri="{FF2B5EF4-FFF2-40B4-BE49-F238E27FC236}">
                <a16:creationId xmlns:a16="http://schemas.microsoft.com/office/drawing/2014/main" id="{F478E494-8C7B-41F6-80C6-9B5B73E40C3F}"/>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9923" r="9923"/>
          <a:stretch>
            <a:fillRect/>
          </a:stretch>
        </p:blipFill>
        <p:spPr/>
      </p:pic>
      <p:pic>
        <p:nvPicPr>
          <p:cNvPr id="31" name="عنصر نائب للصورة 30">
            <a:extLst>
              <a:ext uri="{FF2B5EF4-FFF2-40B4-BE49-F238E27FC236}">
                <a16:creationId xmlns:a16="http://schemas.microsoft.com/office/drawing/2014/main" id="{4AE26DE8-DD29-42DB-9D59-4A925134870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9923" r="9923"/>
          <a:stretch>
            <a:fillRect/>
          </a:stretch>
        </p:blipFill>
        <p:spPr/>
      </p:pic>
      <p:pic>
        <p:nvPicPr>
          <p:cNvPr id="29" name="عنصر نائب للصورة 28">
            <a:extLst>
              <a:ext uri="{FF2B5EF4-FFF2-40B4-BE49-F238E27FC236}">
                <a16:creationId xmlns:a16="http://schemas.microsoft.com/office/drawing/2014/main" id="{30E3E10E-2811-4E49-87CC-D49C24ADEA9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9923" r="9923"/>
          <a:stretch>
            <a:fillRect/>
          </a:stretch>
        </p:blipFill>
        <p:spPr/>
      </p:pic>
    </p:spTree>
    <p:extLst>
      <p:ext uri="{BB962C8B-B14F-4D97-AF65-F5344CB8AC3E}">
        <p14:creationId xmlns:p14="http://schemas.microsoft.com/office/powerpoint/2010/main" val="34003930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29000"/>
            <a:ext cx="12192000" cy="3429000"/>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3" name="TextBox 2"/>
          <p:cNvSpPr txBox="1"/>
          <p:nvPr/>
        </p:nvSpPr>
        <p:spPr>
          <a:xfrm>
            <a:off x="947739" y="976251"/>
            <a:ext cx="6862761" cy="923330"/>
          </a:xfrm>
          <a:prstGeom prst="rect">
            <a:avLst/>
          </a:prstGeom>
          <a:noFill/>
        </p:spPr>
        <p:txBody>
          <a:bodyPr wrap="square" rtlCol="0" anchor="ctr">
            <a:spAutoFit/>
          </a:bodyPr>
          <a:lstStyle/>
          <a:p>
            <a:pPr algn="r" rtl="1"/>
            <a:r>
              <a:rPr lang="ar-EG" sz="5400" b="1" dirty="0">
                <a:latin typeface="DIN Next LT Arabic Light" panose="020B0303020203050203" pitchFamily="34" charset="-78"/>
                <a:cs typeface="DIN Next LT Arabic Light" panose="020B0303020203050203" pitchFamily="34" charset="-78"/>
              </a:rPr>
              <a:t>أضف عنوان هنا</a:t>
            </a:r>
            <a:endParaRPr lang="en-ID" sz="5400" b="1" dirty="0">
              <a:latin typeface="DIN Next LT Arabic Light" panose="020B0303020203050203" pitchFamily="34" charset="-78"/>
              <a:cs typeface="DIN Next LT Arabic Light" panose="020B0303020203050203" pitchFamily="34" charset="-78"/>
            </a:endParaRPr>
          </a:p>
        </p:txBody>
      </p:sp>
      <p:sp>
        <p:nvSpPr>
          <p:cNvPr id="5" name="Rectangle 4"/>
          <p:cNvSpPr/>
          <p:nvPr/>
        </p:nvSpPr>
        <p:spPr>
          <a:xfrm>
            <a:off x="623888" y="2006030"/>
            <a:ext cx="7186612" cy="1153201"/>
          </a:xfrm>
          <a:prstGeom prst="rect">
            <a:avLst/>
          </a:prstGeom>
        </p:spPr>
        <p:txBody>
          <a:bodyPr wrap="square">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a:t>
            </a:r>
          </a:p>
        </p:txBody>
      </p:sp>
      <p:sp>
        <p:nvSpPr>
          <p:cNvPr id="6" name="Isosceles Triangle 5"/>
          <p:cNvSpPr/>
          <p:nvPr/>
        </p:nvSpPr>
        <p:spPr>
          <a:xfrm rot="19800000">
            <a:off x="930137" y="3817415"/>
            <a:ext cx="1464546" cy="1617418"/>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4" name="TextBox 13"/>
          <p:cNvSpPr txBox="1"/>
          <p:nvPr/>
        </p:nvSpPr>
        <p:spPr>
          <a:xfrm>
            <a:off x="865508" y="5777606"/>
            <a:ext cx="2203848" cy="369332"/>
          </a:xfrm>
          <a:prstGeom prst="rect">
            <a:avLst/>
          </a:prstGeom>
          <a:noFill/>
        </p:spPr>
        <p:txBody>
          <a:bodyPr wrap="square" rtlCol="0">
            <a:spAutoFit/>
          </a:bodyPr>
          <a:lstStyle/>
          <a:p>
            <a:pPr algn="ctr" rtl="1"/>
            <a:r>
              <a:rPr lang="ar-EG" dirty="0">
                <a:solidFill>
                  <a:schemeClr val="bg1"/>
                </a:solidFill>
                <a:latin typeface="DIN Next LT Arabic Light" panose="020B0303020203050203" pitchFamily="34" charset="-78"/>
                <a:cs typeface="DIN Next LT Arabic Light" panose="020B0303020203050203" pitchFamily="34" charset="-78"/>
              </a:rPr>
              <a:t>أضف وصف</a:t>
            </a:r>
            <a:endParaRPr lang="en-ID" dirty="0">
              <a:solidFill>
                <a:schemeClr val="bg1"/>
              </a:solidFill>
              <a:latin typeface="DIN Next LT Arabic Light" panose="020B0303020203050203" pitchFamily="34" charset="-78"/>
              <a:cs typeface="DIN Next LT Arabic Light" panose="020B0303020203050203" pitchFamily="34" charset="-78"/>
            </a:endParaRPr>
          </a:p>
        </p:txBody>
      </p:sp>
      <p:sp>
        <p:nvSpPr>
          <p:cNvPr id="17" name="Isosceles Triangle 5"/>
          <p:cNvSpPr/>
          <p:nvPr/>
        </p:nvSpPr>
        <p:spPr>
          <a:xfrm rot="19800000">
            <a:off x="5848761" y="3817415"/>
            <a:ext cx="1464546" cy="1617418"/>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8" name="TextBox 17"/>
          <p:cNvSpPr txBox="1"/>
          <p:nvPr/>
        </p:nvSpPr>
        <p:spPr>
          <a:xfrm>
            <a:off x="5784132" y="5777606"/>
            <a:ext cx="2203848" cy="369332"/>
          </a:xfrm>
          <a:prstGeom prst="rect">
            <a:avLst/>
          </a:prstGeom>
          <a:noFill/>
        </p:spPr>
        <p:txBody>
          <a:bodyPr wrap="square" rtlCol="0">
            <a:spAutoFit/>
          </a:bodyPr>
          <a:lstStyle/>
          <a:p>
            <a:pPr algn="ctr" rtl="1"/>
            <a:r>
              <a:rPr lang="ar-EG" dirty="0">
                <a:solidFill>
                  <a:schemeClr val="bg1"/>
                </a:solidFill>
                <a:latin typeface="DIN Next LT Arabic Light" panose="020B0303020203050203" pitchFamily="34" charset="-78"/>
                <a:cs typeface="DIN Next LT Arabic Light" panose="020B0303020203050203" pitchFamily="34" charset="-78"/>
              </a:rPr>
              <a:t>أضف وصف</a:t>
            </a:r>
            <a:endParaRPr lang="en-ID" dirty="0">
              <a:solidFill>
                <a:schemeClr val="bg1"/>
              </a:solidFill>
              <a:latin typeface="DIN Next LT Arabic Light" panose="020B0303020203050203" pitchFamily="34" charset="-78"/>
              <a:cs typeface="DIN Next LT Arabic Light" panose="020B0303020203050203" pitchFamily="34" charset="-78"/>
            </a:endParaRPr>
          </a:p>
        </p:txBody>
      </p:sp>
      <p:sp>
        <p:nvSpPr>
          <p:cNvPr id="20" name="Isosceles Triangle 5"/>
          <p:cNvSpPr/>
          <p:nvPr/>
        </p:nvSpPr>
        <p:spPr>
          <a:xfrm rot="19800000">
            <a:off x="3389449" y="3817415"/>
            <a:ext cx="1464546" cy="1617418"/>
          </a:xfrm>
          <a:custGeom>
            <a:avLst/>
            <a:gdLst>
              <a:gd name="connsiteX0" fmla="*/ 0 w 1743456"/>
              <a:gd name="connsiteY0" fmla="*/ 1901952 h 1901952"/>
              <a:gd name="connsiteX1" fmla="*/ 871728 w 1743456"/>
              <a:gd name="connsiteY1" fmla="*/ 0 h 1901952"/>
              <a:gd name="connsiteX2" fmla="*/ 1743456 w 1743456"/>
              <a:gd name="connsiteY2" fmla="*/ 1901952 h 1901952"/>
              <a:gd name="connsiteX3" fmla="*/ 0 w 1743456"/>
              <a:gd name="connsiteY3" fmla="*/ 1901952 h 1901952"/>
              <a:gd name="connsiteX0" fmla="*/ 18999 w 1781454"/>
              <a:gd name="connsiteY0" fmla="*/ 1901952 h 1901952"/>
              <a:gd name="connsiteX1" fmla="*/ 890727 w 1781454"/>
              <a:gd name="connsiteY1" fmla="*/ 0 h 1901952"/>
              <a:gd name="connsiteX2" fmla="*/ 1762455 w 1781454"/>
              <a:gd name="connsiteY2" fmla="*/ 1901952 h 1901952"/>
              <a:gd name="connsiteX3" fmla="*/ 18999 w 1781454"/>
              <a:gd name="connsiteY3" fmla="*/ 1901952 h 1901952"/>
              <a:gd name="connsiteX0" fmla="*/ 18999 w 1922935"/>
              <a:gd name="connsiteY0" fmla="*/ 1901952 h 1901952"/>
              <a:gd name="connsiteX1" fmla="*/ 890727 w 1922935"/>
              <a:gd name="connsiteY1" fmla="*/ 0 h 1901952"/>
              <a:gd name="connsiteX2" fmla="*/ 1762455 w 1922935"/>
              <a:gd name="connsiteY2" fmla="*/ 1901952 h 1901952"/>
              <a:gd name="connsiteX3" fmla="*/ 18999 w 1922935"/>
              <a:gd name="connsiteY3" fmla="*/ 1901952 h 1901952"/>
              <a:gd name="connsiteX0" fmla="*/ 160480 w 2064416"/>
              <a:gd name="connsiteY0" fmla="*/ 1901952 h 1901952"/>
              <a:gd name="connsiteX1" fmla="*/ 1032208 w 2064416"/>
              <a:gd name="connsiteY1" fmla="*/ 0 h 1901952"/>
              <a:gd name="connsiteX2" fmla="*/ 1903936 w 2064416"/>
              <a:gd name="connsiteY2" fmla="*/ 1901952 h 1901952"/>
              <a:gd name="connsiteX3" fmla="*/ 160480 w 2064416"/>
              <a:gd name="connsiteY3" fmla="*/ 1901952 h 1901952"/>
            </a:gdLst>
            <a:ahLst/>
            <a:cxnLst>
              <a:cxn ang="0">
                <a:pos x="connsiteX0" y="connsiteY0"/>
              </a:cxn>
              <a:cxn ang="0">
                <a:pos x="connsiteX1" y="connsiteY1"/>
              </a:cxn>
              <a:cxn ang="0">
                <a:pos x="connsiteX2" y="connsiteY2"/>
              </a:cxn>
              <a:cxn ang="0">
                <a:pos x="connsiteX3" y="connsiteY3"/>
              </a:cxn>
            </a:cxnLst>
            <a:rect l="l" t="t" r="r" b="b"/>
            <a:pathLst>
              <a:path w="2064416" h="1901952">
                <a:moveTo>
                  <a:pt x="160480" y="1901952"/>
                </a:moveTo>
                <a:cubicBezTo>
                  <a:pt x="-420672" y="1901952"/>
                  <a:pt x="741632" y="0"/>
                  <a:pt x="1032208" y="0"/>
                </a:cubicBezTo>
                <a:cubicBezTo>
                  <a:pt x="1322784" y="0"/>
                  <a:pt x="2485088" y="1901952"/>
                  <a:pt x="1903936" y="1901952"/>
                </a:cubicBezTo>
                <a:lnTo>
                  <a:pt x="160480" y="1901952"/>
                </a:ln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21" name="TextBox 20"/>
          <p:cNvSpPr txBox="1"/>
          <p:nvPr/>
        </p:nvSpPr>
        <p:spPr>
          <a:xfrm>
            <a:off x="3324820" y="5777606"/>
            <a:ext cx="2203848" cy="369332"/>
          </a:xfrm>
          <a:prstGeom prst="rect">
            <a:avLst/>
          </a:prstGeom>
          <a:noFill/>
        </p:spPr>
        <p:txBody>
          <a:bodyPr wrap="square" rtlCol="0">
            <a:spAutoFit/>
          </a:bodyPr>
          <a:lstStyle/>
          <a:p>
            <a:pPr algn="ctr" rtl="1"/>
            <a:r>
              <a:rPr lang="ar-EG">
                <a:solidFill>
                  <a:schemeClr val="bg1"/>
                </a:solidFill>
                <a:latin typeface="DIN Next LT Arabic Light" panose="020B0303020203050203" pitchFamily="34" charset="-78"/>
                <a:cs typeface="DIN Next LT Arabic Light" panose="020B0303020203050203" pitchFamily="34" charset="-78"/>
              </a:rPr>
              <a:t>أضف وصف</a:t>
            </a:r>
            <a:endParaRPr lang="en-ID" dirty="0">
              <a:solidFill>
                <a:schemeClr val="bg1"/>
              </a:solidFill>
              <a:latin typeface="DIN Next LT Arabic Light" panose="020B0303020203050203" pitchFamily="34" charset="-78"/>
              <a:cs typeface="DIN Next LT Arabic Light" panose="020B0303020203050203" pitchFamily="34" charset="-78"/>
            </a:endParaRPr>
          </a:p>
        </p:txBody>
      </p:sp>
      <p:sp>
        <p:nvSpPr>
          <p:cNvPr id="15" name="Freeform 23"/>
          <p:cNvSpPr>
            <a:spLocks noEditPoints="1"/>
          </p:cNvSpPr>
          <p:nvPr/>
        </p:nvSpPr>
        <p:spPr bwMode="auto">
          <a:xfrm>
            <a:off x="6305354" y="4360409"/>
            <a:ext cx="809117" cy="810166"/>
          </a:xfrm>
          <a:custGeom>
            <a:avLst/>
            <a:gdLst>
              <a:gd name="T0" fmla="*/ 176 w 326"/>
              <a:gd name="T1" fmla="*/ 146 h 326"/>
              <a:gd name="T2" fmla="*/ 164 w 326"/>
              <a:gd name="T3" fmla="*/ 158 h 326"/>
              <a:gd name="T4" fmla="*/ 153 w 326"/>
              <a:gd name="T5" fmla="*/ 146 h 326"/>
              <a:gd name="T6" fmla="*/ 164 w 326"/>
              <a:gd name="T7" fmla="*/ 135 h 326"/>
              <a:gd name="T8" fmla="*/ 176 w 326"/>
              <a:gd name="T9" fmla="*/ 146 h 326"/>
              <a:gd name="T10" fmla="*/ 326 w 326"/>
              <a:gd name="T11" fmla="*/ 163 h 326"/>
              <a:gd name="T12" fmla="*/ 163 w 326"/>
              <a:gd name="T13" fmla="*/ 326 h 326"/>
              <a:gd name="T14" fmla="*/ 0 w 326"/>
              <a:gd name="T15" fmla="*/ 163 h 326"/>
              <a:gd name="T16" fmla="*/ 163 w 326"/>
              <a:gd name="T17" fmla="*/ 0 h 326"/>
              <a:gd name="T18" fmla="*/ 326 w 326"/>
              <a:gd name="T19" fmla="*/ 163 h 326"/>
              <a:gd name="T20" fmla="*/ 135 w 326"/>
              <a:gd name="T21" fmla="*/ 116 h 326"/>
              <a:gd name="T22" fmla="*/ 194 w 326"/>
              <a:gd name="T23" fmla="*/ 116 h 326"/>
              <a:gd name="T24" fmla="*/ 164 w 326"/>
              <a:gd name="T25" fmla="*/ 74 h 326"/>
              <a:gd name="T26" fmla="*/ 135 w 326"/>
              <a:gd name="T27" fmla="*/ 116 h 326"/>
              <a:gd name="T28" fmla="*/ 138 w 326"/>
              <a:gd name="T29" fmla="*/ 227 h 326"/>
              <a:gd name="T30" fmla="*/ 137 w 326"/>
              <a:gd name="T31" fmla="*/ 216 h 326"/>
              <a:gd name="T32" fmla="*/ 136 w 326"/>
              <a:gd name="T33" fmla="*/ 211 h 326"/>
              <a:gd name="T34" fmla="*/ 136 w 326"/>
              <a:gd name="T35" fmla="*/ 211 h 326"/>
              <a:gd name="T36" fmla="*/ 136 w 326"/>
              <a:gd name="T37" fmla="*/ 208 h 326"/>
              <a:gd name="T38" fmla="*/ 133 w 326"/>
              <a:gd name="T39" fmla="*/ 191 h 326"/>
              <a:gd name="T40" fmla="*/ 109 w 326"/>
              <a:gd name="T41" fmla="*/ 216 h 326"/>
              <a:gd name="T42" fmla="*/ 109 w 326"/>
              <a:gd name="T43" fmla="*/ 247 h 326"/>
              <a:gd name="T44" fmla="*/ 127 w 326"/>
              <a:gd name="T45" fmla="*/ 232 h 326"/>
              <a:gd name="T46" fmla="*/ 138 w 326"/>
              <a:gd name="T47" fmla="*/ 227 h 326"/>
              <a:gd name="T48" fmla="*/ 154 w 326"/>
              <a:gd name="T49" fmla="*/ 215 h 326"/>
              <a:gd name="T50" fmla="*/ 141 w 326"/>
              <a:gd name="T51" fmla="*/ 215 h 326"/>
              <a:gd name="T52" fmla="*/ 144 w 326"/>
              <a:gd name="T53" fmla="*/ 236 h 326"/>
              <a:gd name="T54" fmla="*/ 154 w 326"/>
              <a:gd name="T55" fmla="*/ 236 h 326"/>
              <a:gd name="T56" fmla="*/ 154 w 326"/>
              <a:gd name="T57" fmla="*/ 215 h 326"/>
              <a:gd name="T58" fmla="*/ 170 w 326"/>
              <a:gd name="T59" fmla="*/ 194 h 326"/>
              <a:gd name="T60" fmla="*/ 158 w 326"/>
              <a:gd name="T61" fmla="*/ 194 h 326"/>
              <a:gd name="T62" fmla="*/ 158 w 326"/>
              <a:gd name="T63" fmla="*/ 252 h 326"/>
              <a:gd name="T64" fmla="*/ 170 w 326"/>
              <a:gd name="T65" fmla="*/ 252 h 326"/>
              <a:gd name="T66" fmla="*/ 170 w 326"/>
              <a:gd name="T67" fmla="*/ 194 h 326"/>
              <a:gd name="T68" fmla="*/ 188 w 326"/>
              <a:gd name="T69" fmla="*/ 215 h 326"/>
              <a:gd name="T70" fmla="*/ 174 w 326"/>
              <a:gd name="T71" fmla="*/ 215 h 326"/>
              <a:gd name="T72" fmla="*/ 174 w 326"/>
              <a:gd name="T73" fmla="*/ 236 h 326"/>
              <a:gd name="T74" fmla="*/ 184 w 326"/>
              <a:gd name="T75" fmla="*/ 236 h 326"/>
              <a:gd name="T76" fmla="*/ 185 w 326"/>
              <a:gd name="T77" fmla="*/ 236 h 326"/>
              <a:gd name="T78" fmla="*/ 188 w 326"/>
              <a:gd name="T79" fmla="*/ 215 h 326"/>
              <a:gd name="T80" fmla="*/ 189 w 326"/>
              <a:gd name="T81" fmla="*/ 207 h 326"/>
              <a:gd name="T82" fmla="*/ 197 w 326"/>
              <a:gd name="T83" fmla="*/ 136 h 326"/>
              <a:gd name="T84" fmla="*/ 197 w 326"/>
              <a:gd name="T85" fmla="*/ 135 h 326"/>
              <a:gd name="T86" fmla="*/ 197 w 326"/>
              <a:gd name="T87" fmla="*/ 133 h 326"/>
              <a:gd name="T88" fmla="*/ 196 w 326"/>
              <a:gd name="T89" fmla="*/ 124 h 326"/>
              <a:gd name="T90" fmla="*/ 133 w 326"/>
              <a:gd name="T91" fmla="*/ 124 h 326"/>
              <a:gd name="T92" fmla="*/ 132 w 326"/>
              <a:gd name="T93" fmla="*/ 135 h 326"/>
              <a:gd name="T94" fmla="*/ 140 w 326"/>
              <a:gd name="T95" fmla="*/ 207 h 326"/>
              <a:gd name="T96" fmla="*/ 154 w 326"/>
              <a:gd name="T97" fmla="*/ 207 h 326"/>
              <a:gd name="T98" fmla="*/ 154 w 326"/>
              <a:gd name="T99" fmla="*/ 190 h 326"/>
              <a:gd name="T100" fmla="*/ 174 w 326"/>
              <a:gd name="T101" fmla="*/ 190 h 326"/>
              <a:gd name="T102" fmla="*/ 174 w 326"/>
              <a:gd name="T103" fmla="*/ 207 h 326"/>
              <a:gd name="T104" fmla="*/ 189 w 326"/>
              <a:gd name="T105" fmla="*/ 207 h 326"/>
              <a:gd name="T106" fmla="*/ 217 w 326"/>
              <a:gd name="T107" fmla="*/ 216 h 326"/>
              <a:gd name="T108" fmla="*/ 195 w 326"/>
              <a:gd name="T109" fmla="*/ 194 h 326"/>
              <a:gd name="T110" fmla="*/ 193 w 326"/>
              <a:gd name="T111" fmla="*/ 208 h 326"/>
              <a:gd name="T112" fmla="*/ 193 w 326"/>
              <a:gd name="T113" fmla="*/ 211 h 326"/>
              <a:gd name="T114" fmla="*/ 193 w 326"/>
              <a:gd name="T115" fmla="*/ 211 h 326"/>
              <a:gd name="T116" fmla="*/ 192 w 326"/>
              <a:gd name="T117" fmla="*/ 216 h 326"/>
              <a:gd name="T118" fmla="*/ 190 w 326"/>
              <a:gd name="T119" fmla="*/ 228 h 326"/>
              <a:gd name="T120" fmla="*/ 199 w 326"/>
              <a:gd name="T121" fmla="*/ 232 h 326"/>
              <a:gd name="T122" fmla="*/ 217 w 326"/>
              <a:gd name="T123" fmla="*/ 247 h 326"/>
              <a:gd name="T124" fmla="*/ 217 w 326"/>
              <a:gd name="T125" fmla="*/ 21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 h="326">
                <a:moveTo>
                  <a:pt x="176" y="146"/>
                </a:moveTo>
                <a:cubicBezTo>
                  <a:pt x="176" y="152"/>
                  <a:pt x="171" y="158"/>
                  <a:pt x="164" y="158"/>
                </a:cubicBezTo>
                <a:cubicBezTo>
                  <a:pt x="158" y="158"/>
                  <a:pt x="153" y="152"/>
                  <a:pt x="153" y="146"/>
                </a:cubicBezTo>
                <a:cubicBezTo>
                  <a:pt x="153" y="140"/>
                  <a:pt x="158" y="135"/>
                  <a:pt x="164" y="135"/>
                </a:cubicBezTo>
                <a:cubicBezTo>
                  <a:pt x="171" y="135"/>
                  <a:pt x="176" y="140"/>
                  <a:pt x="176" y="146"/>
                </a:cubicBezTo>
                <a:close/>
                <a:moveTo>
                  <a:pt x="326" y="163"/>
                </a:moveTo>
                <a:cubicBezTo>
                  <a:pt x="326" y="252"/>
                  <a:pt x="252" y="326"/>
                  <a:pt x="163" y="326"/>
                </a:cubicBezTo>
                <a:cubicBezTo>
                  <a:pt x="73" y="326"/>
                  <a:pt x="0" y="252"/>
                  <a:pt x="0" y="163"/>
                </a:cubicBezTo>
                <a:cubicBezTo>
                  <a:pt x="0" y="73"/>
                  <a:pt x="73" y="0"/>
                  <a:pt x="163" y="0"/>
                </a:cubicBezTo>
                <a:cubicBezTo>
                  <a:pt x="252" y="0"/>
                  <a:pt x="326" y="73"/>
                  <a:pt x="326" y="163"/>
                </a:cubicBezTo>
                <a:close/>
                <a:moveTo>
                  <a:pt x="135" y="116"/>
                </a:moveTo>
                <a:cubicBezTo>
                  <a:pt x="194" y="116"/>
                  <a:pt x="194" y="116"/>
                  <a:pt x="194" y="116"/>
                </a:cubicBezTo>
                <a:cubicBezTo>
                  <a:pt x="186" y="90"/>
                  <a:pt x="164" y="74"/>
                  <a:pt x="164" y="74"/>
                </a:cubicBezTo>
                <a:cubicBezTo>
                  <a:pt x="164" y="74"/>
                  <a:pt x="143" y="90"/>
                  <a:pt x="135" y="116"/>
                </a:cubicBezTo>
                <a:close/>
                <a:moveTo>
                  <a:pt x="138" y="227"/>
                </a:moveTo>
                <a:cubicBezTo>
                  <a:pt x="138" y="223"/>
                  <a:pt x="137" y="220"/>
                  <a:pt x="137" y="216"/>
                </a:cubicBezTo>
                <a:cubicBezTo>
                  <a:pt x="136" y="211"/>
                  <a:pt x="136" y="211"/>
                  <a:pt x="136" y="211"/>
                </a:cubicBezTo>
                <a:cubicBezTo>
                  <a:pt x="136" y="211"/>
                  <a:pt x="136" y="211"/>
                  <a:pt x="136" y="211"/>
                </a:cubicBezTo>
                <a:cubicBezTo>
                  <a:pt x="136" y="208"/>
                  <a:pt x="136" y="208"/>
                  <a:pt x="136" y="208"/>
                </a:cubicBezTo>
                <a:cubicBezTo>
                  <a:pt x="135" y="202"/>
                  <a:pt x="134" y="197"/>
                  <a:pt x="133" y="191"/>
                </a:cubicBezTo>
                <a:cubicBezTo>
                  <a:pt x="109" y="216"/>
                  <a:pt x="109" y="216"/>
                  <a:pt x="109" y="216"/>
                </a:cubicBezTo>
                <a:cubicBezTo>
                  <a:pt x="109" y="247"/>
                  <a:pt x="109" y="247"/>
                  <a:pt x="109" y="247"/>
                </a:cubicBezTo>
                <a:cubicBezTo>
                  <a:pt x="109" y="247"/>
                  <a:pt x="121" y="238"/>
                  <a:pt x="127" y="232"/>
                </a:cubicBezTo>
                <a:cubicBezTo>
                  <a:pt x="129" y="229"/>
                  <a:pt x="134" y="228"/>
                  <a:pt x="138" y="227"/>
                </a:cubicBezTo>
                <a:close/>
                <a:moveTo>
                  <a:pt x="154" y="215"/>
                </a:moveTo>
                <a:cubicBezTo>
                  <a:pt x="141" y="215"/>
                  <a:pt x="141" y="215"/>
                  <a:pt x="141" y="215"/>
                </a:cubicBezTo>
                <a:cubicBezTo>
                  <a:pt x="142" y="223"/>
                  <a:pt x="143" y="230"/>
                  <a:pt x="144" y="236"/>
                </a:cubicBezTo>
                <a:cubicBezTo>
                  <a:pt x="154" y="236"/>
                  <a:pt x="154" y="236"/>
                  <a:pt x="154" y="236"/>
                </a:cubicBezTo>
                <a:lnTo>
                  <a:pt x="154" y="215"/>
                </a:lnTo>
                <a:close/>
                <a:moveTo>
                  <a:pt x="170" y="194"/>
                </a:moveTo>
                <a:cubicBezTo>
                  <a:pt x="158" y="194"/>
                  <a:pt x="158" y="194"/>
                  <a:pt x="158" y="194"/>
                </a:cubicBezTo>
                <a:cubicBezTo>
                  <a:pt x="158" y="252"/>
                  <a:pt x="158" y="252"/>
                  <a:pt x="158" y="252"/>
                </a:cubicBezTo>
                <a:cubicBezTo>
                  <a:pt x="170" y="252"/>
                  <a:pt x="170" y="252"/>
                  <a:pt x="170" y="252"/>
                </a:cubicBezTo>
                <a:lnTo>
                  <a:pt x="170" y="194"/>
                </a:lnTo>
                <a:close/>
                <a:moveTo>
                  <a:pt x="188" y="215"/>
                </a:moveTo>
                <a:cubicBezTo>
                  <a:pt x="174" y="215"/>
                  <a:pt x="174" y="215"/>
                  <a:pt x="174" y="215"/>
                </a:cubicBezTo>
                <a:cubicBezTo>
                  <a:pt x="174" y="236"/>
                  <a:pt x="174" y="236"/>
                  <a:pt x="174" y="236"/>
                </a:cubicBezTo>
                <a:cubicBezTo>
                  <a:pt x="184" y="236"/>
                  <a:pt x="184" y="236"/>
                  <a:pt x="184" y="236"/>
                </a:cubicBezTo>
                <a:cubicBezTo>
                  <a:pt x="185" y="236"/>
                  <a:pt x="185" y="236"/>
                  <a:pt x="185" y="236"/>
                </a:cubicBezTo>
                <a:cubicBezTo>
                  <a:pt x="186" y="230"/>
                  <a:pt x="187" y="223"/>
                  <a:pt x="188" y="215"/>
                </a:cubicBezTo>
                <a:close/>
                <a:moveTo>
                  <a:pt x="189" y="207"/>
                </a:moveTo>
                <a:cubicBezTo>
                  <a:pt x="193" y="180"/>
                  <a:pt x="197" y="149"/>
                  <a:pt x="197" y="136"/>
                </a:cubicBezTo>
                <a:cubicBezTo>
                  <a:pt x="197" y="136"/>
                  <a:pt x="197" y="135"/>
                  <a:pt x="197" y="135"/>
                </a:cubicBezTo>
                <a:cubicBezTo>
                  <a:pt x="197" y="135"/>
                  <a:pt x="197" y="134"/>
                  <a:pt x="197" y="133"/>
                </a:cubicBezTo>
                <a:cubicBezTo>
                  <a:pt x="197" y="130"/>
                  <a:pt x="196" y="127"/>
                  <a:pt x="196" y="124"/>
                </a:cubicBezTo>
                <a:cubicBezTo>
                  <a:pt x="133" y="124"/>
                  <a:pt x="133" y="124"/>
                  <a:pt x="133" y="124"/>
                </a:cubicBezTo>
                <a:cubicBezTo>
                  <a:pt x="132" y="127"/>
                  <a:pt x="132" y="131"/>
                  <a:pt x="132" y="135"/>
                </a:cubicBezTo>
                <a:cubicBezTo>
                  <a:pt x="132" y="148"/>
                  <a:pt x="136" y="179"/>
                  <a:pt x="140" y="207"/>
                </a:cubicBezTo>
                <a:cubicBezTo>
                  <a:pt x="154" y="207"/>
                  <a:pt x="154" y="207"/>
                  <a:pt x="154" y="207"/>
                </a:cubicBezTo>
                <a:cubicBezTo>
                  <a:pt x="154" y="190"/>
                  <a:pt x="154" y="190"/>
                  <a:pt x="154" y="190"/>
                </a:cubicBezTo>
                <a:cubicBezTo>
                  <a:pt x="174" y="190"/>
                  <a:pt x="174" y="190"/>
                  <a:pt x="174" y="190"/>
                </a:cubicBezTo>
                <a:cubicBezTo>
                  <a:pt x="174" y="207"/>
                  <a:pt x="174" y="207"/>
                  <a:pt x="174" y="207"/>
                </a:cubicBezTo>
                <a:lnTo>
                  <a:pt x="189" y="207"/>
                </a:lnTo>
                <a:close/>
                <a:moveTo>
                  <a:pt x="217" y="216"/>
                </a:moveTo>
                <a:cubicBezTo>
                  <a:pt x="195" y="194"/>
                  <a:pt x="195" y="194"/>
                  <a:pt x="195" y="194"/>
                </a:cubicBezTo>
                <a:cubicBezTo>
                  <a:pt x="194" y="199"/>
                  <a:pt x="194" y="203"/>
                  <a:pt x="193" y="208"/>
                </a:cubicBezTo>
                <a:cubicBezTo>
                  <a:pt x="193" y="211"/>
                  <a:pt x="193" y="211"/>
                  <a:pt x="193" y="211"/>
                </a:cubicBezTo>
                <a:cubicBezTo>
                  <a:pt x="193" y="211"/>
                  <a:pt x="193" y="211"/>
                  <a:pt x="193" y="211"/>
                </a:cubicBezTo>
                <a:cubicBezTo>
                  <a:pt x="192" y="216"/>
                  <a:pt x="192" y="216"/>
                  <a:pt x="192" y="216"/>
                </a:cubicBezTo>
                <a:cubicBezTo>
                  <a:pt x="191" y="220"/>
                  <a:pt x="191" y="224"/>
                  <a:pt x="190" y="228"/>
                </a:cubicBezTo>
                <a:cubicBezTo>
                  <a:pt x="194" y="229"/>
                  <a:pt x="197" y="230"/>
                  <a:pt x="199" y="232"/>
                </a:cubicBezTo>
                <a:cubicBezTo>
                  <a:pt x="205" y="238"/>
                  <a:pt x="217" y="247"/>
                  <a:pt x="217" y="247"/>
                </a:cubicBezTo>
                <a:lnTo>
                  <a:pt x="217" y="2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6" name="Freeform 24"/>
          <p:cNvSpPr>
            <a:spLocks noEditPoints="1"/>
          </p:cNvSpPr>
          <p:nvPr/>
        </p:nvSpPr>
        <p:spPr bwMode="auto">
          <a:xfrm>
            <a:off x="1340672" y="4360409"/>
            <a:ext cx="808068" cy="810166"/>
          </a:xfrm>
          <a:custGeom>
            <a:avLst/>
            <a:gdLst>
              <a:gd name="T0" fmla="*/ 163 w 326"/>
              <a:gd name="T1" fmla="*/ 0 h 326"/>
              <a:gd name="T2" fmla="*/ 0 w 326"/>
              <a:gd name="T3" fmla="*/ 163 h 326"/>
              <a:gd name="T4" fmla="*/ 163 w 326"/>
              <a:gd name="T5" fmla="*/ 326 h 326"/>
              <a:gd name="T6" fmla="*/ 326 w 326"/>
              <a:gd name="T7" fmla="*/ 163 h 326"/>
              <a:gd name="T8" fmla="*/ 163 w 326"/>
              <a:gd name="T9" fmla="*/ 0 h 326"/>
              <a:gd name="T10" fmla="*/ 234 w 326"/>
              <a:gd name="T11" fmla="*/ 247 h 326"/>
              <a:gd name="T12" fmla="*/ 220 w 326"/>
              <a:gd name="T13" fmla="*/ 261 h 326"/>
              <a:gd name="T14" fmla="*/ 81 w 326"/>
              <a:gd name="T15" fmla="*/ 261 h 326"/>
              <a:gd name="T16" fmla="*/ 66 w 326"/>
              <a:gd name="T17" fmla="*/ 247 h 326"/>
              <a:gd name="T18" fmla="*/ 66 w 326"/>
              <a:gd name="T19" fmla="*/ 135 h 326"/>
              <a:gd name="T20" fmla="*/ 81 w 326"/>
              <a:gd name="T21" fmla="*/ 120 h 326"/>
              <a:gd name="T22" fmla="*/ 161 w 326"/>
              <a:gd name="T23" fmla="*/ 120 h 326"/>
              <a:gd name="T24" fmla="*/ 165 w 326"/>
              <a:gd name="T25" fmla="*/ 134 h 326"/>
              <a:gd name="T26" fmla="*/ 78 w 326"/>
              <a:gd name="T27" fmla="*/ 134 h 326"/>
              <a:gd name="T28" fmla="*/ 78 w 326"/>
              <a:gd name="T29" fmla="*/ 247 h 326"/>
              <a:gd name="T30" fmla="*/ 222 w 326"/>
              <a:gd name="T31" fmla="*/ 247 h 326"/>
              <a:gd name="T32" fmla="*/ 222 w 326"/>
              <a:gd name="T33" fmla="*/ 164 h 326"/>
              <a:gd name="T34" fmla="*/ 234 w 326"/>
              <a:gd name="T35" fmla="*/ 161 h 326"/>
              <a:gd name="T36" fmla="*/ 234 w 326"/>
              <a:gd name="T37" fmla="*/ 247 h 326"/>
              <a:gd name="T38" fmla="*/ 162 w 326"/>
              <a:gd name="T39" fmla="*/ 183 h 326"/>
              <a:gd name="T40" fmla="*/ 162 w 326"/>
              <a:gd name="T41" fmla="*/ 235 h 326"/>
              <a:gd name="T42" fmla="*/ 138 w 326"/>
              <a:gd name="T43" fmla="*/ 235 h 326"/>
              <a:gd name="T44" fmla="*/ 138 w 326"/>
              <a:gd name="T45" fmla="*/ 183 h 326"/>
              <a:gd name="T46" fmla="*/ 162 w 326"/>
              <a:gd name="T47" fmla="*/ 183 h 326"/>
              <a:gd name="T48" fmla="*/ 126 w 326"/>
              <a:gd name="T49" fmla="*/ 201 h 326"/>
              <a:gd name="T50" fmla="*/ 126 w 326"/>
              <a:gd name="T51" fmla="*/ 235 h 326"/>
              <a:gd name="T52" fmla="*/ 102 w 326"/>
              <a:gd name="T53" fmla="*/ 235 h 326"/>
              <a:gd name="T54" fmla="*/ 102 w 326"/>
              <a:gd name="T55" fmla="*/ 201 h 326"/>
              <a:gd name="T56" fmla="*/ 126 w 326"/>
              <a:gd name="T57" fmla="*/ 201 h 326"/>
              <a:gd name="T58" fmla="*/ 175 w 326"/>
              <a:gd name="T59" fmla="*/ 235 h 326"/>
              <a:gd name="T60" fmla="*/ 175 w 326"/>
              <a:gd name="T61" fmla="*/ 165 h 326"/>
              <a:gd name="T62" fmla="*/ 199 w 326"/>
              <a:gd name="T63" fmla="*/ 165 h 326"/>
              <a:gd name="T64" fmla="*/ 199 w 326"/>
              <a:gd name="T65" fmla="*/ 235 h 326"/>
              <a:gd name="T66" fmla="*/ 175 w 326"/>
              <a:gd name="T67" fmla="*/ 235 h 326"/>
              <a:gd name="T68" fmla="*/ 214 w 326"/>
              <a:gd name="T69" fmla="*/ 156 h 326"/>
              <a:gd name="T70" fmla="*/ 190 w 326"/>
              <a:gd name="T71" fmla="*/ 149 h 326"/>
              <a:gd name="T72" fmla="*/ 169 w 326"/>
              <a:gd name="T73" fmla="*/ 164 h 326"/>
              <a:gd name="T74" fmla="*/ 179 w 326"/>
              <a:gd name="T75" fmla="*/ 138 h 326"/>
              <a:gd name="T76" fmla="*/ 169 w 326"/>
              <a:gd name="T77" fmla="*/ 110 h 326"/>
              <a:gd name="T78" fmla="*/ 214 w 326"/>
              <a:gd name="T79" fmla="*/ 65 h 326"/>
              <a:gd name="T80" fmla="*/ 260 w 326"/>
              <a:gd name="T81" fmla="*/ 110 h 326"/>
              <a:gd name="T82" fmla="*/ 214 w 326"/>
              <a:gd name="T83" fmla="*/ 15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6" h="326">
                <a:moveTo>
                  <a:pt x="163" y="0"/>
                </a:moveTo>
                <a:cubicBezTo>
                  <a:pt x="74" y="0"/>
                  <a:pt x="0" y="73"/>
                  <a:pt x="0" y="163"/>
                </a:cubicBezTo>
                <a:cubicBezTo>
                  <a:pt x="0" y="252"/>
                  <a:pt x="74" y="326"/>
                  <a:pt x="163" y="326"/>
                </a:cubicBezTo>
                <a:cubicBezTo>
                  <a:pt x="253" y="326"/>
                  <a:pt x="326" y="252"/>
                  <a:pt x="326" y="163"/>
                </a:cubicBezTo>
                <a:cubicBezTo>
                  <a:pt x="326" y="73"/>
                  <a:pt x="253" y="0"/>
                  <a:pt x="163" y="0"/>
                </a:cubicBezTo>
                <a:close/>
                <a:moveTo>
                  <a:pt x="234" y="247"/>
                </a:moveTo>
                <a:cubicBezTo>
                  <a:pt x="234" y="254"/>
                  <a:pt x="228" y="261"/>
                  <a:pt x="220" y="261"/>
                </a:cubicBezTo>
                <a:cubicBezTo>
                  <a:pt x="81" y="261"/>
                  <a:pt x="81" y="261"/>
                  <a:pt x="81" y="261"/>
                </a:cubicBezTo>
                <a:cubicBezTo>
                  <a:pt x="73" y="261"/>
                  <a:pt x="66" y="254"/>
                  <a:pt x="66" y="247"/>
                </a:cubicBezTo>
                <a:cubicBezTo>
                  <a:pt x="66" y="135"/>
                  <a:pt x="66" y="135"/>
                  <a:pt x="66" y="135"/>
                </a:cubicBezTo>
                <a:cubicBezTo>
                  <a:pt x="66" y="127"/>
                  <a:pt x="73" y="120"/>
                  <a:pt x="81" y="120"/>
                </a:cubicBezTo>
                <a:cubicBezTo>
                  <a:pt x="161" y="120"/>
                  <a:pt x="161" y="120"/>
                  <a:pt x="161" y="120"/>
                </a:cubicBezTo>
                <a:cubicBezTo>
                  <a:pt x="162" y="125"/>
                  <a:pt x="163" y="129"/>
                  <a:pt x="165" y="134"/>
                </a:cubicBezTo>
                <a:cubicBezTo>
                  <a:pt x="78" y="134"/>
                  <a:pt x="78" y="134"/>
                  <a:pt x="78" y="134"/>
                </a:cubicBezTo>
                <a:cubicBezTo>
                  <a:pt x="78" y="247"/>
                  <a:pt x="78" y="247"/>
                  <a:pt x="78" y="247"/>
                </a:cubicBezTo>
                <a:cubicBezTo>
                  <a:pt x="222" y="247"/>
                  <a:pt x="222" y="247"/>
                  <a:pt x="222" y="247"/>
                </a:cubicBezTo>
                <a:cubicBezTo>
                  <a:pt x="222" y="164"/>
                  <a:pt x="222" y="164"/>
                  <a:pt x="222" y="164"/>
                </a:cubicBezTo>
                <a:cubicBezTo>
                  <a:pt x="227" y="163"/>
                  <a:pt x="231" y="162"/>
                  <a:pt x="234" y="161"/>
                </a:cubicBezTo>
                <a:lnTo>
                  <a:pt x="234" y="247"/>
                </a:lnTo>
                <a:close/>
                <a:moveTo>
                  <a:pt x="162" y="183"/>
                </a:moveTo>
                <a:cubicBezTo>
                  <a:pt x="162" y="235"/>
                  <a:pt x="162" y="235"/>
                  <a:pt x="162" y="235"/>
                </a:cubicBezTo>
                <a:cubicBezTo>
                  <a:pt x="138" y="235"/>
                  <a:pt x="138" y="235"/>
                  <a:pt x="138" y="235"/>
                </a:cubicBezTo>
                <a:cubicBezTo>
                  <a:pt x="138" y="183"/>
                  <a:pt x="138" y="183"/>
                  <a:pt x="138" y="183"/>
                </a:cubicBezTo>
                <a:lnTo>
                  <a:pt x="162" y="183"/>
                </a:lnTo>
                <a:close/>
                <a:moveTo>
                  <a:pt x="126" y="201"/>
                </a:moveTo>
                <a:cubicBezTo>
                  <a:pt x="126" y="235"/>
                  <a:pt x="126" y="235"/>
                  <a:pt x="126" y="235"/>
                </a:cubicBezTo>
                <a:cubicBezTo>
                  <a:pt x="102" y="235"/>
                  <a:pt x="102" y="235"/>
                  <a:pt x="102" y="235"/>
                </a:cubicBezTo>
                <a:cubicBezTo>
                  <a:pt x="102" y="201"/>
                  <a:pt x="102" y="201"/>
                  <a:pt x="102" y="201"/>
                </a:cubicBezTo>
                <a:lnTo>
                  <a:pt x="126" y="201"/>
                </a:lnTo>
                <a:close/>
                <a:moveTo>
                  <a:pt x="175" y="235"/>
                </a:moveTo>
                <a:cubicBezTo>
                  <a:pt x="175" y="165"/>
                  <a:pt x="175" y="165"/>
                  <a:pt x="175" y="165"/>
                </a:cubicBezTo>
                <a:cubicBezTo>
                  <a:pt x="199" y="165"/>
                  <a:pt x="199" y="165"/>
                  <a:pt x="199" y="165"/>
                </a:cubicBezTo>
                <a:cubicBezTo>
                  <a:pt x="199" y="235"/>
                  <a:pt x="199" y="235"/>
                  <a:pt x="199" y="235"/>
                </a:cubicBezTo>
                <a:lnTo>
                  <a:pt x="175" y="235"/>
                </a:lnTo>
                <a:close/>
                <a:moveTo>
                  <a:pt x="214" y="156"/>
                </a:moveTo>
                <a:cubicBezTo>
                  <a:pt x="205" y="156"/>
                  <a:pt x="197" y="153"/>
                  <a:pt x="190" y="149"/>
                </a:cubicBezTo>
                <a:cubicBezTo>
                  <a:pt x="169" y="164"/>
                  <a:pt x="169" y="164"/>
                  <a:pt x="169" y="164"/>
                </a:cubicBezTo>
                <a:cubicBezTo>
                  <a:pt x="179" y="138"/>
                  <a:pt x="179" y="138"/>
                  <a:pt x="179" y="138"/>
                </a:cubicBezTo>
                <a:cubicBezTo>
                  <a:pt x="172" y="131"/>
                  <a:pt x="169" y="121"/>
                  <a:pt x="169" y="110"/>
                </a:cubicBezTo>
                <a:cubicBezTo>
                  <a:pt x="169" y="85"/>
                  <a:pt x="189" y="65"/>
                  <a:pt x="214" y="65"/>
                </a:cubicBezTo>
                <a:cubicBezTo>
                  <a:pt x="240" y="65"/>
                  <a:pt x="260" y="85"/>
                  <a:pt x="260" y="110"/>
                </a:cubicBezTo>
                <a:cubicBezTo>
                  <a:pt x="260" y="136"/>
                  <a:pt x="240" y="156"/>
                  <a:pt x="214" y="1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9" name="Freeform 36"/>
          <p:cNvSpPr>
            <a:spLocks noEditPoints="1"/>
          </p:cNvSpPr>
          <p:nvPr/>
        </p:nvSpPr>
        <p:spPr bwMode="auto">
          <a:xfrm>
            <a:off x="3827625" y="4360409"/>
            <a:ext cx="809117" cy="810166"/>
          </a:xfrm>
          <a:custGeom>
            <a:avLst/>
            <a:gdLst>
              <a:gd name="T0" fmla="*/ 106 w 326"/>
              <a:gd name="T1" fmla="*/ 86 h 326"/>
              <a:gd name="T2" fmla="*/ 101 w 326"/>
              <a:gd name="T3" fmla="*/ 90 h 326"/>
              <a:gd name="T4" fmla="*/ 97 w 326"/>
              <a:gd name="T5" fmla="*/ 86 h 326"/>
              <a:gd name="T6" fmla="*/ 101 w 326"/>
              <a:gd name="T7" fmla="*/ 82 h 326"/>
              <a:gd name="T8" fmla="*/ 106 w 326"/>
              <a:gd name="T9" fmla="*/ 86 h 326"/>
              <a:gd name="T10" fmla="*/ 86 w 326"/>
              <a:gd name="T11" fmla="*/ 82 h 326"/>
              <a:gd name="T12" fmla="*/ 82 w 326"/>
              <a:gd name="T13" fmla="*/ 86 h 326"/>
              <a:gd name="T14" fmla="*/ 86 w 326"/>
              <a:gd name="T15" fmla="*/ 90 h 326"/>
              <a:gd name="T16" fmla="*/ 91 w 326"/>
              <a:gd name="T17" fmla="*/ 86 h 326"/>
              <a:gd name="T18" fmla="*/ 86 w 326"/>
              <a:gd name="T19" fmla="*/ 82 h 326"/>
              <a:gd name="T20" fmla="*/ 116 w 326"/>
              <a:gd name="T21" fmla="*/ 82 h 326"/>
              <a:gd name="T22" fmla="*/ 112 w 326"/>
              <a:gd name="T23" fmla="*/ 86 h 326"/>
              <a:gd name="T24" fmla="*/ 116 w 326"/>
              <a:gd name="T25" fmla="*/ 90 h 326"/>
              <a:gd name="T26" fmla="*/ 121 w 326"/>
              <a:gd name="T27" fmla="*/ 86 h 326"/>
              <a:gd name="T28" fmla="*/ 116 w 326"/>
              <a:gd name="T29" fmla="*/ 82 h 326"/>
              <a:gd name="T30" fmla="*/ 326 w 326"/>
              <a:gd name="T31" fmla="*/ 163 h 326"/>
              <a:gd name="T32" fmla="*/ 163 w 326"/>
              <a:gd name="T33" fmla="*/ 326 h 326"/>
              <a:gd name="T34" fmla="*/ 0 w 326"/>
              <a:gd name="T35" fmla="*/ 163 h 326"/>
              <a:gd name="T36" fmla="*/ 163 w 326"/>
              <a:gd name="T37" fmla="*/ 0 h 326"/>
              <a:gd name="T38" fmla="*/ 326 w 326"/>
              <a:gd name="T39" fmla="*/ 163 h 326"/>
              <a:gd name="T40" fmla="*/ 200 w 326"/>
              <a:gd name="T41" fmla="*/ 209 h 326"/>
              <a:gd name="T42" fmla="*/ 205 w 326"/>
              <a:gd name="T43" fmla="*/ 172 h 326"/>
              <a:gd name="T44" fmla="*/ 181 w 326"/>
              <a:gd name="T45" fmla="*/ 167 h 326"/>
              <a:gd name="T46" fmla="*/ 163 w 326"/>
              <a:gd name="T47" fmla="*/ 163 h 326"/>
              <a:gd name="T48" fmla="*/ 145 w 326"/>
              <a:gd name="T49" fmla="*/ 167 h 326"/>
              <a:gd name="T50" fmla="*/ 121 w 326"/>
              <a:gd name="T51" fmla="*/ 172 h 326"/>
              <a:gd name="T52" fmla="*/ 125 w 326"/>
              <a:gd name="T53" fmla="*/ 209 h 326"/>
              <a:gd name="T54" fmla="*/ 136 w 326"/>
              <a:gd name="T55" fmla="*/ 226 h 326"/>
              <a:gd name="T56" fmla="*/ 136 w 326"/>
              <a:gd name="T57" fmla="*/ 248 h 326"/>
              <a:gd name="T58" fmla="*/ 163 w 326"/>
              <a:gd name="T59" fmla="*/ 251 h 326"/>
              <a:gd name="T60" fmla="*/ 190 w 326"/>
              <a:gd name="T61" fmla="*/ 248 h 326"/>
              <a:gd name="T62" fmla="*/ 190 w 326"/>
              <a:gd name="T63" fmla="*/ 226 h 326"/>
              <a:gd name="T64" fmla="*/ 200 w 326"/>
              <a:gd name="T65" fmla="*/ 209 h 326"/>
              <a:gd name="T66" fmla="*/ 163 w 326"/>
              <a:gd name="T67" fmla="*/ 160 h 326"/>
              <a:gd name="T68" fmla="*/ 186 w 326"/>
              <a:gd name="T69" fmla="*/ 137 h 326"/>
              <a:gd name="T70" fmla="*/ 163 w 326"/>
              <a:gd name="T71" fmla="*/ 114 h 326"/>
              <a:gd name="T72" fmla="*/ 140 w 326"/>
              <a:gd name="T73" fmla="*/ 137 h 326"/>
              <a:gd name="T74" fmla="*/ 163 w 326"/>
              <a:gd name="T75" fmla="*/ 160 h 326"/>
              <a:gd name="T76" fmla="*/ 262 w 326"/>
              <a:gd name="T77" fmla="*/ 88 h 326"/>
              <a:gd name="T78" fmla="*/ 248 w 326"/>
              <a:gd name="T79" fmla="*/ 74 h 326"/>
              <a:gd name="T80" fmla="*/ 79 w 326"/>
              <a:gd name="T81" fmla="*/ 74 h 326"/>
              <a:gd name="T82" fmla="*/ 64 w 326"/>
              <a:gd name="T83" fmla="*/ 88 h 326"/>
              <a:gd name="T84" fmla="*/ 64 w 326"/>
              <a:gd name="T85" fmla="*/ 206 h 326"/>
              <a:gd name="T86" fmla="*/ 79 w 326"/>
              <a:gd name="T87" fmla="*/ 220 h 326"/>
              <a:gd name="T88" fmla="*/ 124 w 326"/>
              <a:gd name="T89" fmla="*/ 220 h 326"/>
              <a:gd name="T90" fmla="*/ 118 w 326"/>
              <a:gd name="T91" fmla="*/ 211 h 326"/>
              <a:gd name="T92" fmla="*/ 118 w 326"/>
              <a:gd name="T93" fmla="*/ 211 h 326"/>
              <a:gd name="T94" fmla="*/ 116 w 326"/>
              <a:gd name="T95" fmla="*/ 199 h 326"/>
              <a:gd name="T96" fmla="*/ 76 w 326"/>
              <a:gd name="T97" fmla="*/ 199 h 326"/>
              <a:gd name="T98" fmla="*/ 76 w 326"/>
              <a:gd name="T99" fmla="*/ 94 h 326"/>
              <a:gd name="T100" fmla="*/ 250 w 326"/>
              <a:gd name="T101" fmla="*/ 94 h 326"/>
              <a:gd name="T102" fmla="*/ 250 w 326"/>
              <a:gd name="T103" fmla="*/ 199 h 326"/>
              <a:gd name="T104" fmla="*/ 211 w 326"/>
              <a:gd name="T105" fmla="*/ 199 h 326"/>
              <a:gd name="T106" fmla="*/ 208 w 326"/>
              <a:gd name="T107" fmla="*/ 211 h 326"/>
              <a:gd name="T108" fmla="*/ 202 w 326"/>
              <a:gd name="T109" fmla="*/ 220 h 326"/>
              <a:gd name="T110" fmla="*/ 248 w 326"/>
              <a:gd name="T111" fmla="*/ 220 h 326"/>
              <a:gd name="T112" fmla="*/ 262 w 326"/>
              <a:gd name="T113" fmla="*/ 206 h 326"/>
              <a:gd name="T114" fmla="*/ 262 w 326"/>
              <a:gd name="T115" fmla="*/ 8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6" h="326">
                <a:moveTo>
                  <a:pt x="106" y="86"/>
                </a:moveTo>
                <a:cubicBezTo>
                  <a:pt x="106" y="88"/>
                  <a:pt x="104" y="90"/>
                  <a:pt x="101" y="90"/>
                </a:cubicBezTo>
                <a:cubicBezTo>
                  <a:pt x="99" y="90"/>
                  <a:pt x="97" y="88"/>
                  <a:pt x="97" y="86"/>
                </a:cubicBezTo>
                <a:cubicBezTo>
                  <a:pt x="97" y="84"/>
                  <a:pt x="99" y="82"/>
                  <a:pt x="101" y="82"/>
                </a:cubicBezTo>
                <a:cubicBezTo>
                  <a:pt x="104" y="82"/>
                  <a:pt x="106" y="84"/>
                  <a:pt x="106" y="86"/>
                </a:cubicBezTo>
                <a:close/>
                <a:moveTo>
                  <a:pt x="86" y="82"/>
                </a:moveTo>
                <a:cubicBezTo>
                  <a:pt x="84" y="82"/>
                  <a:pt x="82" y="84"/>
                  <a:pt x="82" y="86"/>
                </a:cubicBezTo>
                <a:cubicBezTo>
                  <a:pt x="82" y="88"/>
                  <a:pt x="84" y="90"/>
                  <a:pt x="86" y="90"/>
                </a:cubicBezTo>
                <a:cubicBezTo>
                  <a:pt x="89" y="90"/>
                  <a:pt x="91" y="88"/>
                  <a:pt x="91" y="86"/>
                </a:cubicBezTo>
                <a:cubicBezTo>
                  <a:pt x="91" y="84"/>
                  <a:pt x="89" y="82"/>
                  <a:pt x="86" y="82"/>
                </a:cubicBezTo>
                <a:close/>
                <a:moveTo>
                  <a:pt x="116" y="82"/>
                </a:moveTo>
                <a:cubicBezTo>
                  <a:pt x="114" y="82"/>
                  <a:pt x="112" y="84"/>
                  <a:pt x="112" y="86"/>
                </a:cubicBezTo>
                <a:cubicBezTo>
                  <a:pt x="112" y="88"/>
                  <a:pt x="114" y="90"/>
                  <a:pt x="116" y="90"/>
                </a:cubicBezTo>
                <a:cubicBezTo>
                  <a:pt x="119" y="90"/>
                  <a:pt x="121" y="88"/>
                  <a:pt x="121" y="86"/>
                </a:cubicBezTo>
                <a:cubicBezTo>
                  <a:pt x="121" y="84"/>
                  <a:pt x="119" y="82"/>
                  <a:pt x="116" y="82"/>
                </a:cubicBezTo>
                <a:close/>
                <a:moveTo>
                  <a:pt x="326" y="163"/>
                </a:moveTo>
                <a:cubicBezTo>
                  <a:pt x="326" y="252"/>
                  <a:pt x="253" y="326"/>
                  <a:pt x="163" y="326"/>
                </a:cubicBezTo>
                <a:cubicBezTo>
                  <a:pt x="74" y="326"/>
                  <a:pt x="0" y="252"/>
                  <a:pt x="0" y="163"/>
                </a:cubicBezTo>
                <a:cubicBezTo>
                  <a:pt x="0" y="73"/>
                  <a:pt x="74" y="0"/>
                  <a:pt x="163" y="0"/>
                </a:cubicBezTo>
                <a:cubicBezTo>
                  <a:pt x="253" y="0"/>
                  <a:pt x="326" y="73"/>
                  <a:pt x="326" y="163"/>
                </a:cubicBezTo>
                <a:close/>
                <a:moveTo>
                  <a:pt x="200" y="209"/>
                </a:moveTo>
                <a:cubicBezTo>
                  <a:pt x="203" y="202"/>
                  <a:pt x="205" y="172"/>
                  <a:pt x="205" y="172"/>
                </a:cubicBezTo>
                <a:cubicBezTo>
                  <a:pt x="205" y="172"/>
                  <a:pt x="197" y="169"/>
                  <a:pt x="181" y="167"/>
                </a:cubicBezTo>
                <a:cubicBezTo>
                  <a:pt x="178" y="167"/>
                  <a:pt x="172" y="163"/>
                  <a:pt x="163" y="163"/>
                </a:cubicBezTo>
                <a:cubicBezTo>
                  <a:pt x="155" y="163"/>
                  <a:pt x="148" y="167"/>
                  <a:pt x="145" y="167"/>
                </a:cubicBezTo>
                <a:cubicBezTo>
                  <a:pt x="129" y="169"/>
                  <a:pt x="121" y="172"/>
                  <a:pt x="121" y="172"/>
                </a:cubicBezTo>
                <a:cubicBezTo>
                  <a:pt x="121" y="172"/>
                  <a:pt x="124" y="202"/>
                  <a:pt x="125" y="209"/>
                </a:cubicBezTo>
                <a:cubicBezTo>
                  <a:pt x="128" y="215"/>
                  <a:pt x="136" y="219"/>
                  <a:pt x="136" y="226"/>
                </a:cubicBezTo>
                <a:cubicBezTo>
                  <a:pt x="136" y="248"/>
                  <a:pt x="136" y="248"/>
                  <a:pt x="136" y="248"/>
                </a:cubicBezTo>
                <a:cubicBezTo>
                  <a:pt x="136" y="248"/>
                  <a:pt x="149" y="251"/>
                  <a:pt x="163" y="251"/>
                </a:cubicBezTo>
                <a:cubicBezTo>
                  <a:pt x="177" y="251"/>
                  <a:pt x="190" y="248"/>
                  <a:pt x="190" y="248"/>
                </a:cubicBezTo>
                <a:cubicBezTo>
                  <a:pt x="190" y="226"/>
                  <a:pt x="190" y="226"/>
                  <a:pt x="190" y="226"/>
                </a:cubicBezTo>
                <a:cubicBezTo>
                  <a:pt x="190" y="219"/>
                  <a:pt x="198" y="215"/>
                  <a:pt x="200" y="209"/>
                </a:cubicBezTo>
                <a:close/>
                <a:moveTo>
                  <a:pt x="163" y="160"/>
                </a:moveTo>
                <a:cubicBezTo>
                  <a:pt x="176" y="160"/>
                  <a:pt x="186" y="150"/>
                  <a:pt x="186" y="137"/>
                </a:cubicBezTo>
                <a:cubicBezTo>
                  <a:pt x="186" y="125"/>
                  <a:pt x="176" y="114"/>
                  <a:pt x="163" y="114"/>
                </a:cubicBezTo>
                <a:cubicBezTo>
                  <a:pt x="150" y="114"/>
                  <a:pt x="140" y="125"/>
                  <a:pt x="140" y="137"/>
                </a:cubicBezTo>
                <a:cubicBezTo>
                  <a:pt x="140" y="150"/>
                  <a:pt x="150" y="160"/>
                  <a:pt x="163" y="160"/>
                </a:cubicBezTo>
                <a:close/>
                <a:moveTo>
                  <a:pt x="262" y="88"/>
                </a:moveTo>
                <a:cubicBezTo>
                  <a:pt x="262" y="81"/>
                  <a:pt x="256" y="74"/>
                  <a:pt x="248" y="74"/>
                </a:cubicBezTo>
                <a:cubicBezTo>
                  <a:pt x="79" y="74"/>
                  <a:pt x="79" y="74"/>
                  <a:pt x="79" y="74"/>
                </a:cubicBezTo>
                <a:cubicBezTo>
                  <a:pt x="71" y="74"/>
                  <a:pt x="64" y="81"/>
                  <a:pt x="64" y="88"/>
                </a:cubicBezTo>
                <a:cubicBezTo>
                  <a:pt x="64" y="206"/>
                  <a:pt x="64" y="206"/>
                  <a:pt x="64" y="206"/>
                </a:cubicBezTo>
                <a:cubicBezTo>
                  <a:pt x="64" y="214"/>
                  <a:pt x="71" y="220"/>
                  <a:pt x="79" y="220"/>
                </a:cubicBezTo>
                <a:cubicBezTo>
                  <a:pt x="124" y="220"/>
                  <a:pt x="124" y="220"/>
                  <a:pt x="124" y="220"/>
                </a:cubicBezTo>
                <a:cubicBezTo>
                  <a:pt x="121" y="218"/>
                  <a:pt x="119" y="215"/>
                  <a:pt x="118" y="211"/>
                </a:cubicBezTo>
                <a:cubicBezTo>
                  <a:pt x="118" y="211"/>
                  <a:pt x="118" y="211"/>
                  <a:pt x="118" y="211"/>
                </a:cubicBezTo>
                <a:cubicBezTo>
                  <a:pt x="117" y="208"/>
                  <a:pt x="116" y="204"/>
                  <a:pt x="116" y="199"/>
                </a:cubicBezTo>
                <a:cubicBezTo>
                  <a:pt x="76" y="199"/>
                  <a:pt x="76" y="199"/>
                  <a:pt x="76" y="199"/>
                </a:cubicBezTo>
                <a:cubicBezTo>
                  <a:pt x="76" y="94"/>
                  <a:pt x="76" y="94"/>
                  <a:pt x="76" y="94"/>
                </a:cubicBezTo>
                <a:cubicBezTo>
                  <a:pt x="250" y="94"/>
                  <a:pt x="250" y="94"/>
                  <a:pt x="250" y="94"/>
                </a:cubicBezTo>
                <a:cubicBezTo>
                  <a:pt x="250" y="199"/>
                  <a:pt x="250" y="199"/>
                  <a:pt x="250" y="199"/>
                </a:cubicBezTo>
                <a:cubicBezTo>
                  <a:pt x="211" y="199"/>
                  <a:pt x="211" y="199"/>
                  <a:pt x="211" y="199"/>
                </a:cubicBezTo>
                <a:cubicBezTo>
                  <a:pt x="210" y="204"/>
                  <a:pt x="209" y="209"/>
                  <a:pt x="208" y="211"/>
                </a:cubicBezTo>
                <a:cubicBezTo>
                  <a:pt x="207" y="215"/>
                  <a:pt x="204" y="218"/>
                  <a:pt x="202" y="220"/>
                </a:cubicBezTo>
                <a:cubicBezTo>
                  <a:pt x="248" y="220"/>
                  <a:pt x="248" y="220"/>
                  <a:pt x="248" y="220"/>
                </a:cubicBezTo>
                <a:cubicBezTo>
                  <a:pt x="256" y="220"/>
                  <a:pt x="262" y="214"/>
                  <a:pt x="262" y="206"/>
                </a:cubicBezTo>
                <a:lnTo>
                  <a:pt x="262"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pic>
        <p:nvPicPr>
          <p:cNvPr id="10" name="عنصر نائب للصورة 9" descr="صورة تحتوي على سماء, مياه, منضدة&#10;&#10;تم إنشاء الوصف تلقائياً">
            <a:extLst>
              <a:ext uri="{FF2B5EF4-FFF2-40B4-BE49-F238E27FC236}">
                <a16:creationId xmlns:a16="http://schemas.microsoft.com/office/drawing/2014/main" id="{28F154ED-8ACB-4FC6-B2E4-0D07A52D2D8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2598" r="44952"/>
          <a:stretch/>
        </p:blipFill>
        <p:spPr>
          <a:xfrm>
            <a:off x="8229600" y="0"/>
            <a:ext cx="3338512" cy="6858000"/>
          </a:xfrm>
        </p:spPr>
      </p:pic>
    </p:spTree>
    <p:extLst>
      <p:ext uri="{BB962C8B-B14F-4D97-AF65-F5344CB8AC3E}">
        <p14:creationId xmlns:p14="http://schemas.microsoft.com/office/powerpoint/2010/main" val="5107570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flipH="1">
            <a:off x="0" y="2381250"/>
            <a:ext cx="12192000" cy="447675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18143 h 3447143"/>
              <a:gd name="connsiteX1" fmla="*/ 6487886 w 12192000"/>
              <a:gd name="connsiteY1" fmla="*/ 0 h 3447143"/>
              <a:gd name="connsiteX2" fmla="*/ 12192000 w 12192000"/>
              <a:gd name="connsiteY2" fmla="*/ 18143 h 3447143"/>
              <a:gd name="connsiteX3" fmla="*/ 12192000 w 12192000"/>
              <a:gd name="connsiteY3" fmla="*/ 3447143 h 3447143"/>
              <a:gd name="connsiteX4" fmla="*/ 0 w 12192000"/>
              <a:gd name="connsiteY4" fmla="*/ 3447143 h 3447143"/>
              <a:gd name="connsiteX5" fmla="*/ 0 w 12192000"/>
              <a:gd name="connsiteY5"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12192000 w 12192000"/>
              <a:gd name="connsiteY3" fmla="*/ 18143 h 3447143"/>
              <a:gd name="connsiteX4" fmla="*/ 12192000 w 12192000"/>
              <a:gd name="connsiteY4" fmla="*/ 3447143 h 3447143"/>
              <a:gd name="connsiteX5" fmla="*/ 0 w 12192000"/>
              <a:gd name="connsiteY5" fmla="*/ 3447143 h 3447143"/>
              <a:gd name="connsiteX6" fmla="*/ 0 w 12192000"/>
              <a:gd name="connsiteY6"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9347200 w 12192000"/>
              <a:gd name="connsiteY3" fmla="*/ 14515 h 3447143"/>
              <a:gd name="connsiteX4" fmla="*/ 12192000 w 12192000"/>
              <a:gd name="connsiteY4" fmla="*/ 18143 h 3447143"/>
              <a:gd name="connsiteX5" fmla="*/ 12192000 w 12192000"/>
              <a:gd name="connsiteY5" fmla="*/ 3447143 h 3447143"/>
              <a:gd name="connsiteX6" fmla="*/ 0 w 12192000"/>
              <a:gd name="connsiteY6" fmla="*/ 3447143 h 3447143"/>
              <a:gd name="connsiteX7" fmla="*/ 0 w 12192000"/>
              <a:gd name="connsiteY7" fmla="*/ 18143 h 3447143"/>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177836 h 3606836"/>
              <a:gd name="connsiteX1" fmla="*/ 3439886 w 12192000"/>
              <a:gd name="connsiteY1" fmla="*/ 159694 h 3606836"/>
              <a:gd name="connsiteX2" fmla="*/ 6560458 w 12192000"/>
              <a:gd name="connsiteY2" fmla="*/ 928950 h 3606836"/>
              <a:gd name="connsiteX3" fmla="*/ 9477828 w 12192000"/>
              <a:gd name="connsiteY3" fmla="*/ 711237 h 3606836"/>
              <a:gd name="connsiteX4" fmla="*/ 12192000 w 12192000"/>
              <a:gd name="connsiteY4" fmla="*/ 177836 h 3606836"/>
              <a:gd name="connsiteX5" fmla="*/ 12192000 w 12192000"/>
              <a:gd name="connsiteY5" fmla="*/ 3606836 h 3606836"/>
              <a:gd name="connsiteX6" fmla="*/ 0 w 12192000"/>
              <a:gd name="connsiteY6" fmla="*/ 3606836 h 3606836"/>
              <a:gd name="connsiteX7" fmla="*/ 0 w 12192000"/>
              <a:gd name="connsiteY7" fmla="*/ 177836 h 3606836"/>
              <a:gd name="connsiteX0" fmla="*/ 0 w 12192000"/>
              <a:gd name="connsiteY0" fmla="*/ 314690 h 3743690"/>
              <a:gd name="connsiteX1" fmla="*/ 3439886 w 12192000"/>
              <a:gd name="connsiteY1" fmla="*/ 296548 h 3743690"/>
              <a:gd name="connsiteX2" fmla="*/ 6560458 w 12192000"/>
              <a:gd name="connsiteY2" fmla="*/ 1065804 h 3743690"/>
              <a:gd name="connsiteX3" fmla="*/ 9477828 w 12192000"/>
              <a:gd name="connsiteY3" fmla="*/ 848091 h 3743690"/>
              <a:gd name="connsiteX4" fmla="*/ 12192000 w 12192000"/>
              <a:gd name="connsiteY4" fmla="*/ 314690 h 3743690"/>
              <a:gd name="connsiteX5" fmla="*/ 12192000 w 12192000"/>
              <a:gd name="connsiteY5" fmla="*/ 3743690 h 3743690"/>
              <a:gd name="connsiteX6" fmla="*/ 0 w 12192000"/>
              <a:gd name="connsiteY6" fmla="*/ 3743690 h 3743690"/>
              <a:gd name="connsiteX7" fmla="*/ 0 w 12192000"/>
              <a:gd name="connsiteY7" fmla="*/ 314690 h 3743690"/>
              <a:gd name="connsiteX0" fmla="*/ 0 w 12192000"/>
              <a:gd name="connsiteY0" fmla="*/ 245816 h 3674816"/>
              <a:gd name="connsiteX1" fmla="*/ 3439886 w 12192000"/>
              <a:gd name="connsiteY1" fmla="*/ 227674 h 3674816"/>
              <a:gd name="connsiteX2" fmla="*/ 6560458 w 12192000"/>
              <a:gd name="connsiteY2" fmla="*/ 996930 h 3674816"/>
              <a:gd name="connsiteX3" fmla="*/ 9477828 w 12192000"/>
              <a:gd name="connsiteY3" fmla="*/ 779217 h 3674816"/>
              <a:gd name="connsiteX4" fmla="*/ 12192000 w 12192000"/>
              <a:gd name="connsiteY4" fmla="*/ 245816 h 3674816"/>
              <a:gd name="connsiteX5" fmla="*/ 12192000 w 12192000"/>
              <a:gd name="connsiteY5" fmla="*/ 3674816 h 3674816"/>
              <a:gd name="connsiteX6" fmla="*/ 0 w 12192000"/>
              <a:gd name="connsiteY6" fmla="*/ 3674816 h 3674816"/>
              <a:gd name="connsiteX7" fmla="*/ 0 w 12192000"/>
              <a:gd name="connsiteY7" fmla="*/ 245816 h 3674816"/>
              <a:gd name="connsiteX0" fmla="*/ 0 w 12192000"/>
              <a:gd name="connsiteY0" fmla="*/ 371820 h 3800820"/>
              <a:gd name="connsiteX1" fmla="*/ 3439886 w 12192000"/>
              <a:gd name="connsiteY1" fmla="*/ 353678 h 3800820"/>
              <a:gd name="connsiteX2" fmla="*/ 6560458 w 12192000"/>
              <a:gd name="connsiteY2" fmla="*/ 1122934 h 3800820"/>
              <a:gd name="connsiteX3" fmla="*/ 9231085 w 12192000"/>
              <a:gd name="connsiteY3" fmla="*/ 498821 h 3800820"/>
              <a:gd name="connsiteX4" fmla="*/ 12192000 w 12192000"/>
              <a:gd name="connsiteY4" fmla="*/ 371820 h 3800820"/>
              <a:gd name="connsiteX5" fmla="*/ 12192000 w 12192000"/>
              <a:gd name="connsiteY5" fmla="*/ 3800820 h 3800820"/>
              <a:gd name="connsiteX6" fmla="*/ 0 w 12192000"/>
              <a:gd name="connsiteY6" fmla="*/ 3800820 h 3800820"/>
              <a:gd name="connsiteX7" fmla="*/ 0 w 12192000"/>
              <a:gd name="connsiteY7" fmla="*/ 371820 h 3800820"/>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268767 h 3697767"/>
              <a:gd name="connsiteX1" fmla="*/ 3439886 w 12192000"/>
              <a:gd name="connsiteY1" fmla="*/ 250625 h 3697767"/>
              <a:gd name="connsiteX2" fmla="*/ 6574972 w 12192000"/>
              <a:gd name="connsiteY2" fmla="*/ 1542395 h 3697767"/>
              <a:gd name="connsiteX3" fmla="*/ 9231085 w 12192000"/>
              <a:gd name="connsiteY3" fmla="*/ 395768 h 3697767"/>
              <a:gd name="connsiteX4" fmla="*/ 12192000 w 12192000"/>
              <a:gd name="connsiteY4" fmla="*/ 268767 h 3697767"/>
              <a:gd name="connsiteX5" fmla="*/ 12192000 w 12192000"/>
              <a:gd name="connsiteY5" fmla="*/ 3697767 h 3697767"/>
              <a:gd name="connsiteX6" fmla="*/ 0 w 12192000"/>
              <a:gd name="connsiteY6" fmla="*/ 3697767 h 3697767"/>
              <a:gd name="connsiteX7" fmla="*/ 0 w 12192000"/>
              <a:gd name="connsiteY7" fmla="*/ 268767 h 3697767"/>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135086 w 12192000"/>
              <a:gd name="connsiteY1" fmla="*/ 1428957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4818743 w 12192000"/>
              <a:gd name="connsiteY3" fmla="*/ 1733757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5065486 w 12192000"/>
              <a:gd name="connsiteY3" fmla="*/ 1051586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242446 h 3671446"/>
              <a:gd name="connsiteX1" fmla="*/ 1524000 w 12192000"/>
              <a:gd name="connsiteY1" fmla="*/ 442018 h 3671446"/>
              <a:gd name="connsiteX2" fmla="*/ 3135086 w 12192000"/>
              <a:gd name="connsiteY2" fmla="*/ 1051618 h 3671446"/>
              <a:gd name="connsiteX3" fmla="*/ 5065486 w 12192000"/>
              <a:gd name="connsiteY3" fmla="*/ 674247 h 3671446"/>
              <a:gd name="connsiteX4" fmla="*/ 6574972 w 12192000"/>
              <a:gd name="connsiteY4" fmla="*/ 1516074 h 3671446"/>
              <a:gd name="connsiteX5" fmla="*/ 8548914 w 12192000"/>
              <a:gd name="connsiteY5" fmla="*/ 790361 h 3671446"/>
              <a:gd name="connsiteX6" fmla="*/ 9231085 w 12192000"/>
              <a:gd name="connsiteY6" fmla="*/ 369447 h 3671446"/>
              <a:gd name="connsiteX7" fmla="*/ 12192000 w 12192000"/>
              <a:gd name="connsiteY7" fmla="*/ 242446 h 3671446"/>
              <a:gd name="connsiteX8" fmla="*/ 12192000 w 12192000"/>
              <a:gd name="connsiteY8" fmla="*/ 3671446 h 3671446"/>
              <a:gd name="connsiteX9" fmla="*/ 0 w 12192000"/>
              <a:gd name="connsiteY9" fmla="*/ 3671446 h 3671446"/>
              <a:gd name="connsiteX10" fmla="*/ 0 w 12192000"/>
              <a:gd name="connsiteY10" fmla="*/ 242446 h 3671446"/>
              <a:gd name="connsiteX0" fmla="*/ 0 w 12192000"/>
              <a:gd name="connsiteY0" fmla="*/ 238591 h 3667591"/>
              <a:gd name="connsiteX1" fmla="*/ 1524000 w 12192000"/>
              <a:gd name="connsiteY1" fmla="*/ 438163 h 3667591"/>
              <a:gd name="connsiteX2" fmla="*/ 3135086 w 12192000"/>
              <a:gd name="connsiteY2" fmla="*/ 1047763 h 3667591"/>
              <a:gd name="connsiteX3" fmla="*/ 5065486 w 12192000"/>
              <a:gd name="connsiteY3" fmla="*/ 670392 h 3667591"/>
              <a:gd name="connsiteX4" fmla="*/ 6574972 w 12192000"/>
              <a:gd name="connsiteY4" fmla="*/ 1512219 h 3667591"/>
              <a:gd name="connsiteX5" fmla="*/ 7750628 w 12192000"/>
              <a:gd name="connsiteY5" fmla="*/ 670392 h 3667591"/>
              <a:gd name="connsiteX6" fmla="*/ 9231085 w 12192000"/>
              <a:gd name="connsiteY6" fmla="*/ 365592 h 3667591"/>
              <a:gd name="connsiteX7" fmla="*/ 12192000 w 12192000"/>
              <a:gd name="connsiteY7" fmla="*/ 238591 h 3667591"/>
              <a:gd name="connsiteX8" fmla="*/ 12192000 w 12192000"/>
              <a:gd name="connsiteY8" fmla="*/ 3667591 h 3667591"/>
              <a:gd name="connsiteX9" fmla="*/ 0 w 12192000"/>
              <a:gd name="connsiteY9" fmla="*/ 3667591 h 3667591"/>
              <a:gd name="connsiteX10" fmla="*/ 0 w 12192000"/>
              <a:gd name="connsiteY10" fmla="*/ 238591 h 3667591"/>
              <a:gd name="connsiteX0" fmla="*/ 0 w 12192000"/>
              <a:gd name="connsiteY0" fmla="*/ 297892 h 3726892"/>
              <a:gd name="connsiteX1" fmla="*/ 1524000 w 12192000"/>
              <a:gd name="connsiteY1" fmla="*/ 497464 h 3726892"/>
              <a:gd name="connsiteX2" fmla="*/ 3135086 w 12192000"/>
              <a:gd name="connsiteY2" fmla="*/ 1107064 h 3726892"/>
              <a:gd name="connsiteX3" fmla="*/ 5065486 w 12192000"/>
              <a:gd name="connsiteY3" fmla="*/ 729693 h 3726892"/>
              <a:gd name="connsiteX4" fmla="*/ 6574972 w 12192000"/>
              <a:gd name="connsiteY4" fmla="*/ 1571520 h 3726892"/>
              <a:gd name="connsiteX5" fmla="*/ 7750628 w 12192000"/>
              <a:gd name="connsiteY5" fmla="*/ 729693 h 3726892"/>
              <a:gd name="connsiteX6" fmla="*/ 9231085 w 12192000"/>
              <a:gd name="connsiteY6" fmla="*/ 424893 h 3726892"/>
              <a:gd name="connsiteX7" fmla="*/ 10305143 w 12192000"/>
              <a:gd name="connsiteY7" fmla="*/ 192663 h 3726892"/>
              <a:gd name="connsiteX8" fmla="*/ 12192000 w 12192000"/>
              <a:gd name="connsiteY8" fmla="*/ 297892 h 3726892"/>
              <a:gd name="connsiteX9" fmla="*/ 12192000 w 12192000"/>
              <a:gd name="connsiteY9" fmla="*/ 3726892 h 3726892"/>
              <a:gd name="connsiteX10" fmla="*/ 0 w 12192000"/>
              <a:gd name="connsiteY10" fmla="*/ 3726892 h 3726892"/>
              <a:gd name="connsiteX11" fmla="*/ 0 w 12192000"/>
              <a:gd name="connsiteY11" fmla="*/ 297892 h 3726892"/>
              <a:gd name="connsiteX0" fmla="*/ 0 w 12192000"/>
              <a:gd name="connsiteY0" fmla="*/ 745529 h 4174529"/>
              <a:gd name="connsiteX1" fmla="*/ 1524000 w 12192000"/>
              <a:gd name="connsiteY1" fmla="*/ 945101 h 4174529"/>
              <a:gd name="connsiteX2" fmla="*/ 3135086 w 12192000"/>
              <a:gd name="connsiteY2" fmla="*/ 1554701 h 4174529"/>
              <a:gd name="connsiteX3" fmla="*/ 5065486 w 12192000"/>
              <a:gd name="connsiteY3" fmla="*/ 1177330 h 4174529"/>
              <a:gd name="connsiteX4" fmla="*/ 6574972 w 12192000"/>
              <a:gd name="connsiteY4" fmla="*/ 2019157 h 4174529"/>
              <a:gd name="connsiteX5" fmla="*/ 7750628 w 12192000"/>
              <a:gd name="connsiteY5" fmla="*/ 1177330 h 4174529"/>
              <a:gd name="connsiteX6" fmla="*/ 9231085 w 12192000"/>
              <a:gd name="connsiteY6" fmla="*/ 872530 h 4174529"/>
              <a:gd name="connsiteX7" fmla="*/ 10305143 w 12192000"/>
              <a:gd name="connsiteY7" fmla="*/ 1672 h 4174529"/>
              <a:gd name="connsiteX8" fmla="*/ 12192000 w 12192000"/>
              <a:gd name="connsiteY8" fmla="*/ 745529 h 4174529"/>
              <a:gd name="connsiteX9" fmla="*/ 12192000 w 12192000"/>
              <a:gd name="connsiteY9" fmla="*/ 4174529 h 4174529"/>
              <a:gd name="connsiteX10" fmla="*/ 0 w 12192000"/>
              <a:gd name="connsiteY10" fmla="*/ 4174529 h 4174529"/>
              <a:gd name="connsiteX11" fmla="*/ 0 w 12192000"/>
              <a:gd name="connsiteY11" fmla="*/ 745529 h 417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74529">
                <a:moveTo>
                  <a:pt x="0" y="745529"/>
                </a:moveTo>
                <a:cubicBezTo>
                  <a:pt x="254000" y="207291"/>
                  <a:pt x="1001486" y="810239"/>
                  <a:pt x="1524000" y="945101"/>
                </a:cubicBezTo>
                <a:cubicBezTo>
                  <a:pt x="3207657" y="717106"/>
                  <a:pt x="2544838" y="1515996"/>
                  <a:pt x="3135086" y="1554701"/>
                </a:cubicBezTo>
                <a:cubicBezTo>
                  <a:pt x="3725334" y="1593406"/>
                  <a:pt x="4492172" y="1099921"/>
                  <a:pt x="5065486" y="1177330"/>
                </a:cubicBezTo>
                <a:cubicBezTo>
                  <a:pt x="5638800" y="1254739"/>
                  <a:pt x="6127448" y="2019157"/>
                  <a:pt x="6574972" y="2019157"/>
                </a:cubicBezTo>
                <a:cubicBezTo>
                  <a:pt x="7022496" y="2019157"/>
                  <a:pt x="7307942" y="1368435"/>
                  <a:pt x="7750628" y="1177330"/>
                </a:cubicBezTo>
                <a:cubicBezTo>
                  <a:pt x="8193314" y="986225"/>
                  <a:pt x="8805333" y="1068473"/>
                  <a:pt x="9231085" y="872530"/>
                </a:cubicBezTo>
                <a:cubicBezTo>
                  <a:pt x="9656838" y="676587"/>
                  <a:pt x="9811657" y="22839"/>
                  <a:pt x="10305143" y="1672"/>
                </a:cubicBezTo>
                <a:cubicBezTo>
                  <a:pt x="10798629" y="-19495"/>
                  <a:pt x="11877524" y="156491"/>
                  <a:pt x="12192000" y="745529"/>
                </a:cubicBezTo>
                <a:lnTo>
                  <a:pt x="12192000" y="4174529"/>
                </a:lnTo>
                <a:lnTo>
                  <a:pt x="0" y="4174529"/>
                </a:lnTo>
                <a:lnTo>
                  <a:pt x="0" y="745529"/>
                </a:lnTo>
                <a:close/>
              </a:path>
            </a:pathLst>
          </a:custGeom>
          <a:gradFill>
            <a:gsLst>
              <a:gs pos="70000">
                <a:schemeClr val="accent3"/>
              </a:gs>
              <a:gs pos="35000">
                <a:schemeClr val="accent2"/>
              </a:gs>
              <a:gs pos="0">
                <a:schemeClr val="accent1"/>
              </a:gs>
              <a:gs pos="100000">
                <a:schemeClr val="accent4"/>
              </a:gs>
            </a:gsLst>
            <a:lin ang="10800000" scaled="0"/>
          </a:gradFill>
          <a:ln w="38100">
            <a:gradFill>
              <a:gsLst>
                <a:gs pos="70000">
                  <a:srgbClr val="FFF1F3"/>
                </a:gs>
                <a:gs pos="35000">
                  <a:srgbClr val="FFF5F6"/>
                </a:gs>
                <a:gs pos="0">
                  <a:schemeClr val="accent1">
                    <a:lumMod val="5000"/>
                    <a:lumOff val="9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8" name="TextBox 7"/>
          <p:cNvSpPr txBox="1"/>
          <p:nvPr/>
        </p:nvSpPr>
        <p:spPr>
          <a:xfrm>
            <a:off x="6968706" y="979853"/>
            <a:ext cx="4691062" cy="1754326"/>
          </a:xfrm>
          <a:prstGeom prst="rect">
            <a:avLst/>
          </a:prstGeom>
          <a:noFill/>
        </p:spPr>
        <p:txBody>
          <a:bodyPr wrap="square" rtlCol="0" anchor="ctr">
            <a:spAutoFit/>
          </a:bodyPr>
          <a:lstStyle/>
          <a:p>
            <a:pPr algn="r" rtl="1"/>
            <a:r>
              <a:rPr lang="ar-EG" sz="5400" b="1" dirty="0">
                <a:latin typeface="DIN Next LT Arabic Light" panose="020B0303020203050203" pitchFamily="34" charset="-78"/>
                <a:cs typeface="DIN Next LT Arabic Light" panose="020B0303020203050203" pitchFamily="34" charset="-78"/>
              </a:rPr>
              <a:t>أضــف</a:t>
            </a:r>
          </a:p>
          <a:p>
            <a:pPr algn="r" rtl="1"/>
            <a:r>
              <a:rPr lang="ar-EG" sz="5400" b="1" dirty="0">
                <a:latin typeface="DIN Next LT Arabic Light" panose="020B0303020203050203" pitchFamily="34" charset="-78"/>
                <a:cs typeface="DIN Next LT Arabic Light" panose="020B0303020203050203" pitchFamily="34" charset="-78"/>
              </a:rPr>
              <a:t>عنــــوان رئيســي</a:t>
            </a:r>
            <a:endParaRPr lang="en-ID" sz="5400" b="1" dirty="0">
              <a:latin typeface="DIN Next LT Arabic Light" panose="020B0303020203050203" pitchFamily="34" charset="-78"/>
              <a:cs typeface="DIN Next LT Arabic Light" panose="020B0303020203050203" pitchFamily="34" charset="-78"/>
            </a:endParaRPr>
          </a:p>
        </p:txBody>
      </p:sp>
      <p:sp>
        <p:nvSpPr>
          <p:cNvPr id="9" name="Rectangle 8"/>
          <p:cNvSpPr/>
          <p:nvPr/>
        </p:nvSpPr>
        <p:spPr>
          <a:xfrm>
            <a:off x="867943" y="1072186"/>
            <a:ext cx="6100763" cy="1153201"/>
          </a:xfrm>
          <a:prstGeom prst="rect">
            <a:avLst/>
          </a:prstGeom>
        </p:spPr>
        <p:txBody>
          <a:bodyPr wrap="square">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 هذا النص هو مثال لنص يمكن أن يستبدل في نفس المساحة، لقد تم توليد هذا النص من مولد النص العربى.</a:t>
            </a:r>
          </a:p>
        </p:txBody>
      </p:sp>
      <p:sp>
        <p:nvSpPr>
          <p:cNvPr id="10" name="Rectangle 9"/>
          <p:cNvSpPr/>
          <p:nvPr/>
        </p:nvSpPr>
        <p:spPr>
          <a:xfrm>
            <a:off x="8969115" y="17213"/>
            <a:ext cx="3222885" cy="547142"/>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pic>
        <p:nvPicPr>
          <p:cNvPr id="4" name="عنصر نائب للصورة 3" descr="صورة تحتوي على داخلي, منضدة, لعبة, عيد ميلاد&#10;&#10;تم إنشاء الوصف تلقائياً">
            <a:extLst>
              <a:ext uri="{FF2B5EF4-FFF2-40B4-BE49-F238E27FC236}">
                <a16:creationId xmlns:a16="http://schemas.microsoft.com/office/drawing/2014/main" id="{2EB63AD8-5E89-4240-A082-89C93E2C531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4314" b="24314"/>
          <a:stretch>
            <a:fillRect/>
          </a:stretch>
        </p:blipFill>
        <p:spPr>
          <a:xfrm flipH="1">
            <a:off x="0" y="2683469"/>
            <a:ext cx="12192000" cy="4174530"/>
          </a:xfrm>
        </p:spPr>
      </p:pic>
    </p:spTree>
    <p:extLst>
      <p:ext uri="{BB962C8B-B14F-4D97-AF65-F5344CB8AC3E}">
        <p14:creationId xmlns:p14="http://schemas.microsoft.com/office/powerpoint/2010/main" val="3787225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72112" y="560753"/>
            <a:ext cx="6096001" cy="1754326"/>
          </a:xfrm>
          <a:prstGeom prst="rect">
            <a:avLst/>
          </a:prstGeom>
          <a:noFill/>
        </p:spPr>
        <p:txBody>
          <a:bodyPr wrap="square" rtlCol="0" anchor="ctr">
            <a:spAutoFit/>
          </a:bodyPr>
          <a:lstStyle/>
          <a:p>
            <a:pPr algn="just" rtl="1"/>
            <a:r>
              <a:rPr lang="ar-EG" sz="5400" b="1" dirty="0">
                <a:latin typeface="DIN Next LT Arabic Light" panose="020B0303020203050203" pitchFamily="34" charset="-78"/>
                <a:cs typeface="DIN Next LT Arabic Light" panose="020B0303020203050203" pitchFamily="34" charset="-78"/>
              </a:rPr>
              <a:t>أضــــــف عنــوان</a:t>
            </a:r>
          </a:p>
          <a:p>
            <a:pPr algn="just" rtl="1"/>
            <a:r>
              <a:rPr lang="ar-EG" sz="5400" b="1" dirty="0">
                <a:latin typeface="DIN Next LT Arabic Light" panose="020B0303020203050203" pitchFamily="34" charset="-78"/>
                <a:cs typeface="DIN Next LT Arabic Light" panose="020B0303020203050203" pitchFamily="34" charset="-78"/>
              </a:rPr>
              <a:t>رئيســي</a:t>
            </a:r>
            <a:endParaRPr lang="en-ID" sz="5400" b="1" dirty="0">
              <a:latin typeface="DIN Next LT Arabic Light" panose="020B0303020203050203" pitchFamily="34" charset="-78"/>
              <a:cs typeface="DIN Next LT Arabic Light" panose="020B0303020203050203" pitchFamily="34" charset="-78"/>
            </a:endParaRPr>
          </a:p>
        </p:txBody>
      </p:sp>
      <p:sp>
        <p:nvSpPr>
          <p:cNvPr id="4" name="Rectangle 5"/>
          <p:cNvSpPr/>
          <p:nvPr/>
        </p:nvSpPr>
        <p:spPr>
          <a:xfrm rot="5400000">
            <a:off x="-147638" y="1485899"/>
            <a:ext cx="6858000" cy="3886199"/>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18143 h 3447143"/>
              <a:gd name="connsiteX1" fmla="*/ 6487886 w 12192000"/>
              <a:gd name="connsiteY1" fmla="*/ 0 h 3447143"/>
              <a:gd name="connsiteX2" fmla="*/ 12192000 w 12192000"/>
              <a:gd name="connsiteY2" fmla="*/ 18143 h 3447143"/>
              <a:gd name="connsiteX3" fmla="*/ 12192000 w 12192000"/>
              <a:gd name="connsiteY3" fmla="*/ 3447143 h 3447143"/>
              <a:gd name="connsiteX4" fmla="*/ 0 w 12192000"/>
              <a:gd name="connsiteY4" fmla="*/ 3447143 h 3447143"/>
              <a:gd name="connsiteX5" fmla="*/ 0 w 12192000"/>
              <a:gd name="connsiteY5"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12192000 w 12192000"/>
              <a:gd name="connsiteY3" fmla="*/ 18143 h 3447143"/>
              <a:gd name="connsiteX4" fmla="*/ 12192000 w 12192000"/>
              <a:gd name="connsiteY4" fmla="*/ 3447143 h 3447143"/>
              <a:gd name="connsiteX5" fmla="*/ 0 w 12192000"/>
              <a:gd name="connsiteY5" fmla="*/ 3447143 h 3447143"/>
              <a:gd name="connsiteX6" fmla="*/ 0 w 12192000"/>
              <a:gd name="connsiteY6"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9347200 w 12192000"/>
              <a:gd name="connsiteY3" fmla="*/ 14515 h 3447143"/>
              <a:gd name="connsiteX4" fmla="*/ 12192000 w 12192000"/>
              <a:gd name="connsiteY4" fmla="*/ 18143 h 3447143"/>
              <a:gd name="connsiteX5" fmla="*/ 12192000 w 12192000"/>
              <a:gd name="connsiteY5" fmla="*/ 3447143 h 3447143"/>
              <a:gd name="connsiteX6" fmla="*/ 0 w 12192000"/>
              <a:gd name="connsiteY6" fmla="*/ 3447143 h 3447143"/>
              <a:gd name="connsiteX7" fmla="*/ 0 w 12192000"/>
              <a:gd name="connsiteY7" fmla="*/ 18143 h 3447143"/>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177836 h 3606836"/>
              <a:gd name="connsiteX1" fmla="*/ 3439886 w 12192000"/>
              <a:gd name="connsiteY1" fmla="*/ 159694 h 3606836"/>
              <a:gd name="connsiteX2" fmla="*/ 6560458 w 12192000"/>
              <a:gd name="connsiteY2" fmla="*/ 928950 h 3606836"/>
              <a:gd name="connsiteX3" fmla="*/ 9477828 w 12192000"/>
              <a:gd name="connsiteY3" fmla="*/ 711237 h 3606836"/>
              <a:gd name="connsiteX4" fmla="*/ 12192000 w 12192000"/>
              <a:gd name="connsiteY4" fmla="*/ 177836 h 3606836"/>
              <a:gd name="connsiteX5" fmla="*/ 12192000 w 12192000"/>
              <a:gd name="connsiteY5" fmla="*/ 3606836 h 3606836"/>
              <a:gd name="connsiteX6" fmla="*/ 0 w 12192000"/>
              <a:gd name="connsiteY6" fmla="*/ 3606836 h 3606836"/>
              <a:gd name="connsiteX7" fmla="*/ 0 w 12192000"/>
              <a:gd name="connsiteY7" fmla="*/ 177836 h 3606836"/>
              <a:gd name="connsiteX0" fmla="*/ 0 w 12192000"/>
              <a:gd name="connsiteY0" fmla="*/ 314690 h 3743690"/>
              <a:gd name="connsiteX1" fmla="*/ 3439886 w 12192000"/>
              <a:gd name="connsiteY1" fmla="*/ 296548 h 3743690"/>
              <a:gd name="connsiteX2" fmla="*/ 6560458 w 12192000"/>
              <a:gd name="connsiteY2" fmla="*/ 1065804 h 3743690"/>
              <a:gd name="connsiteX3" fmla="*/ 9477828 w 12192000"/>
              <a:gd name="connsiteY3" fmla="*/ 848091 h 3743690"/>
              <a:gd name="connsiteX4" fmla="*/ 12192000 w 12192000"/>
              <a:gd name="connsiteY4" fmla="*/ 314690 h 3743690"/>
              <a:gd name="connsiteX5" fmla="*/ 12192000 w 12192000"/>
              <a:gd name="connsiteY5" fmla="*/ 3743690 h 3743690"/>
              <a:gd name="connsiteX6" fmla="*/ 0 w 12192000"/>
              <a:gd name="connsiteY6" fmla="*/ 3743690 h 3743690"/>
              <a:gd name="connsiteX7" fmla="*/ 0 w 12192000"/>
              <a:gd name="connsiteY7" fmla="*/ 314690 h 3743690"/>
              <a:gd name="connsiteX0" fmla="*/ 0 w 12192000"/>
              <a:gd name="connsiteY0" fmla="*/ 245816 h 3674816"/>
              <a:gd name="connsiteX1" fmla="*/ 3439886 w 12192000"/>
              <a:gd name="connsiteY1" fmla="*/ 227674 h 3674816"/>
              <a:gd name="connsiteX2" fmla="*/ 6560458 w 12192000"/>
              <a:gd name="connsiteY2" fmla="*/ 996930 h 3674816"/>
              <a:gd name="connsiteX3" fmla="*/ 9477828 w 12192000"/>
              <a:gd name="connsiteY3" fmla="*/ 779217 h 3674816"/>
              <a:gd name="connsiteX4" fmla="*/ 12192000 w 12192000"/>
              <a:gd name="connsiteY4" fmla="*/ 245816 h 3674816"/>
              <a:gd name="connsiteX5" fmla="*/ 12192000 w 12192000"/>
              <a:gd name="connsiteY5" fmla="*/ 3674816 h 3674816"/>
              <a:gd name="connsiteX6" fmla="*/ 0 w 12192000"/>
              <a:gd name="connsiteY6" fmla="*/ 3674816 h 3674816"/>
              <a:gd name="connsiteX7" fmla="*/ 0 w 12192000"/>
              <a:gd name="connsiteY7" fmla="*/ 245816 h 3674816"/>
              <a:gd name="connsiteX0" fmla="*/ 0 w 12192000"/>
              <a:gd name="connsiteY0" fmla="*/ 371820 h 3800820"/>
              <a:gd name="connsiteX1" fmla="*/ 3439886 w 12192000"/>
              <a:gd name="connsiteY1" fmla="*/ 353678 h 3800820"/>
              <a:gd name="connsiteX2" fmla="*/ 6560458 w 12192000"/>
              <a:gd name="connsiteY2" fmla="*/ 1122934 h 3800820"/>
              <a:gd name="connsiteX3" fmla="*/ 9231085 w 12192000"/>
              <a:gd name="connsiteY3" fmla="*/ 498821 h 3800820"/>
              <a:gd name="connsiteX4" fmla="*/ 12192000 w 12192000"/>
              <a:gd name="connsiteY4" fmla="*/ 371820 h 3800820"/>
              <a:gd name="connsiteX5" fmla="*/ 12192000 w 12192000"/>
              <a:gd name="connsiteY5" fmla="*/ 3800820 h 3800820"/>
              <a:gd name="connsiteX6" fmla="*/ 0 w 12192000"/>
              <a:gd name="connsiteY6" fmla="*/ 3800820 h 3800820"/>
              <a:gd name="connsiteX7" fmla="*/ 0 w 12192000"/>
              <a:gd name="connsiteY7" fmla="*/ 371820 h 3800820"/>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268767 h 3697767"/>
              <a:gd name="connsiteX1" fmla="*/ 3439886 w 12192000"/>
              <a:gd name="connsiteY1" fmla="*/ 250625 h 3697767"/>
              <a:gd name="connsiteX2" fmla="*/ 6574972 w 12192000"/>
              <a:gd name="connsiteY2" fmla="*/ 1542395 h 3697767"/>
              <a:gd name="connsiteX3" fmla="*/ 9231085 w 12192000"/>
              <a:gd name="connsiteY3" fmla="*/ 395768 h 3697767"/>
              <a:gd name="connsiteX4" fmla="*/ 12192000 w 12192000"/>
              <a:gd name="connsiteY4" fmla="*/ 268767 h 3697767"/>
              <a:gd name="connsiteX5" fmla="*/ 12192000 w 12192000"/>
              <a:gd name="connsiteY5" fmla="*/ 3697767 h 3697767"/>
              <a:gd name="connsiteX6" fmla="*/ 0 w 12192000"/>
              <a:gd name="connsiteY6" fmla="*/ 3697767 h 3697767"/>
              <a:gd name="connsiteX7" fmla="*/ 0 w 12192000"/>
              <a:gd name="connsiteY7" fmla="*/ 268767 h 3697767"/>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135086 w 12192000"/>
              <a:gd name="connsiteY1" fmla="*/ 1428957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4818743 w 12192000"/>
              <a:gd name="connsiteY3" fmla="*/ 1733757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5065486 w 12192000"/>
              <a:gd name="connsiteY3" fmla="*/ 1051586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242446 h 3671446"/>
              <a:gd name="connsiteX1" fmla="*/ 1524000 w 12192000"/>
              <a:gd name="connsiteY1" fmla="*/ 442018 h 3671446"/>
              <a:gd name="connsiteX2" fmla="*/ 3135086 w 12192000"/>
              <a:gd name="connsiteY2" fmla="*/ 1051618 h 3671446"/>
              <a:gd name="connsiteX3" fmla="*/ 5065486 w 12192000"/>
              <a:gd name="connsiteY3" fmla="*/ 674247 h 3671446"/>
              <a:gd name="connsiteX4" fmla="*/ 6574972 w 12192000"/>
              <a:gd name="connsiteY4" fmla="*/ 1516074 h 3671446"/>
              <a:gd name="connsiteX5" fmla="*/ 8548914 w 12192000"/>
              <a:gd name="connsiteY5" fmla="*/ 790361 h 3671446"/>
              <a:gd name="connsiteX6" fmla="*/ 9231085 w 12192000"/>
              <a:gd name="connsiteY6" fmla="*/ 369447 h 3671446"/>
              <a:gd name="connsiteX7" fmla="*/ 12192000 w 12192000"/>
              <a:gd name="connsiteY7" fmla="*/ 242446 h 3671446"/>
              <a:gd name="connsiteX8" fmla="*/ 12192000 w 12192000"/>
              <a:gd name="connsiteY8" fmla="*/ 3671446 h 3671446"/>
              <a:gd name="connsiteX9" fmla="*/ 0 w 12192000"/>
              <a:gd name="connsiteY9" fmla="*/ 3671446 h 3671446"/>
              <a:gd name="connsiteX10" fmla="*/ 0 w 12192000"/>
              <a:gd name="connsiteY10" fmla="*/ 242446 h 3671446"/>
              <a:gd name="connsiteX0" fmla="*/ 0 w 12192000"/>
              <a:gd name="connsiteY0" fmla="*/ 238591 h 3667591"/>
              <a:gd name="connsiteX1" fmla="*/ 1524000 w 12192000"/>
              <a:gd name="connsiteY1" fmla="*/ 438163 h 3667591"/>
              <a:gd name="connsiteX2" fmla="*/ 3135086 w 12192000"/>
              <a:gd name="connsiteY2" fmla="*/ 1047763 h 3667591"/>
              <a:gd name="connsiteX3" fmla="*/ 5065486 w 12192000"/>
              <a:gd name="connsiteY3" fmla="*/ 670392 h 3667591"/>
              <a:gd name="connsiteX4" fmla="*/ 6574972 w 12192000"/>
              <a:gd name="connsiteY4" fmla="*/ 1512219 h 3667591"/>
              <a:gd name="connsiteX5" fmla="*/ 7750628 w 12192000"/>
              <a:gd name="connsiteY5" fmla="*/ 670392 h 3667591"/>
              <a:gd name="connsiteX6" fmla="*/ 9231085 w 12192000"/>
              <a:gd name="connsiteY6" fmla="*/ 365592 h 3667591"/>
              <a:gd name="connsiteX7" fmla="*/ 12192000 w 12192000"/>
              <a:gd name="connsiteY7" fmla="*/ 238591 h 3667591"/>
              <a:gd name="connsiteX8" fmla="*/ 12192000 w 12192000"/>
              <a:gd name="connsiteY8" fmla="*/ 3667591 h 3667591"/>
              <a:gd name="connsiteX9" fmla="*/ 0 w 12192000"/>
              <a:gd name="connsiteY9" fmla="*/ 3667591 h 3667591"/>
              <a:gd name="connsiteX10" fmla="*/ 0 w 12192000"/>
              <a:gd name="connsiteY10" fmla="*/ 238591 h 3667591"/>
              <a:gd name="connsiteX0" fmla="*/ 0 w 12192000"/>
              <a:gd name="connsiteY0" fmla="*/ 297892 h 3726892"/>
              <a:gd name="connsiteX1" fmla="*/ 1524000 w 12192000"/>
              <a:gd name="connsiteY1" fmla="*/ 497464 h 3726892"/>
              <a:gd name="connsiteX2" fmla="*/ 3135086 w 12192000"/>
              <a:gd name="connsiteY2" fmla="*/ 1107064 h 3726892"/>
              <a:gd name="connsiteX3" fmla="*/ 5065486 w 12192000"/>
              <a:gd name="connsiteY3" fmla="*/ 729693 h 3726892"/>
              <a:gd name="connsiteX4" fmla="*/ 6574972 w 12192000"/>
              <a:gd name="connsiteY4" fmla="*/ 1571520 h 3726892"/>
              <a:gd name="connsiteX5" fmla="*/ 7750628 w 12192000"/>
              <a:gd name="connsiteY5" fmla="*/ 729693 h 3726892"/>
              <a:gd name="connsiteX6" fmla="*/ 9231085 w 12192000"/>
              <a:gd name="connsiteY6" fmla="*/ 424893 h 3726892"/>
              <a:gd name="connsiteX7" fmla="*/ 10305143 w 12192000"/>
              <a:gd name="connsiteY7" fmla="*/ 192663 h 3726892"/>
              <a:gd name="connsiteX8" fmla="*/ 12192000 w 12192000"/>
              <a:gd name="connsiteY8" fmla="*/ 297892 h 3726892"/>
              <a:gd name="connsiteX9" fmla="*/ 12192000 w 12192000"/>
              <a:gd name="connsiteY9" fmla="*/ 3726892 h 3726892"/>
              <a:gd name="connsiteX10" fmla="*/ 0 w 12192000"/>
              <a:gd name="connsiteY10" fmla="*/ 3726892 h 3726892"/>
              <a:gd name="connsiteX11" fmla="*/ 0 w 12192000"/>
              <a:gd name="connsiteY11" fmla="*/ 297892 h 3726892"/>
              <a:gd name="connsiteX0" fmla="*/ 0 w 12192000"/>
              <a:gd name="connsiteY0" fmla="*/ 745529 h 4174529"/>
              <a:gd name="connsiteX1" fmla="*/ 1524000 w 12192000"/>
              <a:gd name="connsiteY1" fmla="*/ 945101 h 4174529"/>
              <a:gd name="connsiteX2" fmla="*/ 3135086 w 12192000"/>
              <a:gd name="connsiteY2" fmla="*/ 1554701 h 4174529"/>
              <a:gd name="connsiteX3" fmla="*/ 5065486 w 12192000"/>
              <a:gd name="connsiteY3" fmla="*/ 1177330 h 4174529"/>
              <a:gd name="connsiteX4" fmla="*/ 6574972 w 12192000"/>
              <a:gd name="connsiteY4" fmla="*/ 2019157 h 4174529"/>
              <a:gd name="connsiteX5" fmla="*/ 7750628 w 12192000"/>
              <a:gd name="connsiteY5" fmla="*/ 1177330 h 4174529"/>
              <a:gd name="connsiteX6" fmla="*/ 9231085 w 12192000"/>
              <a:gd name="connsiteY6" fmla="*/ 872530 h 4174529"/>
              <a:gd name="connsiteX7" fmla="*/ 10305143 w 12192000"/>
              <a:gd name="connsiteY7" fmla="*/ 1672 h 4174529"/>
              <a:gd name="connsiteX8" fmla="*/ 12192000 w 12192000"/>
              <a:gd name="connsiteY8" fmla="*/ 745529 h 4174529"/>
              <a:gd name="connsiteX9" fmla="*/ 12192000 w 12192000"/>
              <a:gd name="connsiteY9" fmla="*/ 4174529 h 4174529"/>
              <a:gd name="connsiteX10" fmla="*/ 0 w 12192000"/>
              <a:gd name="connsiteY10" fmla="*/ 4174529 h 4174529"/>
              <a:gd name="connsiteX11" fmla="*/ 0 w 12192000"/>
              <a:gd name="connsiteY11" fmla="*/ 745529 h 417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74529">
                <a:moveTo>
                  <a:pt x="0" y="745529"/>
                </a:moveTo>
                <a:cubicBezTo>
                  <a:pt x="254000" y="207291"/>
                  <a:pt x="1001486" y="810239"/>
                  <a:pt x="1524000" y="945101"/>
                </a:cubicBezTo>
                <a:cubicBezTo>
                  <a:pt x="3207657" y="717106"/>
                  <a:pt x="2544838" y="1515996"/>
                  <a:pt x="3135086" y="1554701"/>
                </a:cubicBezTo>
                <a:cubicBezTo>
                  <a:pt x="3725334" y="1593406"/>
                  <a:pt x="4492172" y="1099921"/>
                  <a:pt x="5065486" y="1177330"/>
                </a:cubicBezTo>
                <a:cubicBezTo>
                  <a:pt x="5638800" y="1254739"/>
                  <a:pt x="6127448" y="2019157"/>
                  <a:pt x="6574972" y="2019157"/>
                </a:cubicBezTo>
                <a:cubicBezTo>
                  <a:pt x="7022496" y="2019157"/>
                  <a:pt x="7307942" y="1368435"/>
                  <a:pt x="7750628" y="1177330"/>
                </a:cubicBezTo>
                <a:cubicBezTo>
                  <a:pt x="8193314" y="986225"/>
                  <a:pt x="8805333" y="1068473"/>
                  <a:pt x="9231085" y="872530"/>
                </a:cubicBezTo>
                <a:cubicBezTo>
                  <a:pt x="9656838" y="676587"/>
                  <a:pt x="9811657" y="22839"/>
                  <a:pt x="10305143" y="1672"/>
                </a:cubicBezTo>
                <a:cubicBezTo>
                  <a:pt x="10798629" y="-19495"/>
                  <a:pt x="11877524" y="156491"/>
                  <a:pt x="12192000" y="745529"/>
                </a:cubicBezTo>
                <a:lnTo>
                  <a:pt x="12192000" y="4174529"/>
                </a:lnTo>
                <a:lnTo>
                  <a:pt x="0" y="4174529"/>
                </a:lnTo>
                <a:lnTo>
                  <a:pt x="0" y="745529"/>
                </a:lnTo>
                <a:close/>
              </a:path>
            </a:pathLst>
          </a:custGeom>
          <a:gradFill>
            <a:gsLst>
              <a:gs pos="70000">
                <a:schemeClr val="accent3"/>
              </a:gs>
              <a:gs pos="35000">
                <a:schemeClr val="accent2"/>
              </a:gs>
              <a:gs pos="0">
                <a:schemeClr val="accent1"/>
              </a:gs>
              <a:gs pos="100000">
                <a:schemeClr val="accent4"/>
              </a:gs>
            </a:gsLst>
            <a:lin ang="10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ID">
              <a:latin typeface="DIN Next LT Arabic Light" panose="020B0303020203050203" pitchFamily="34" charset="-78"/>
              <a:cs typeface="DIN Next LT Arabic Light" panose="020B0303020203050203" pitchFamily="34" charset="-78"/>
            </a:endParaRPr>
          </a:p>
        </p:txBody>
      </p:sp>
      <p:sp>
        <p:nvSpPr>
          <p:cNvPr id="6" name="Rounded Rectangle 5"/>
          <p:cNvSpPr/>
          <p:nvPr/>
        </p:nvSpPr>
        <p:spPr>
          <a:xfrm>
            <a:off x="9941754" y="2740003"/>
            <a:ext cx="1373946" cy="1143634"/>
          </a:xfrm>
          <a:prstGeom prst="round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ID">
              <a:latin typeface="DIN Next LT Arabic Light" panose="020B0303020203050203" pitchFamily="34" charset="-78"/>
              <a:cs typeface="DIN Next LT Arabic Light" panose="020B0303020203050203" pitchFamily="34" charset="-78"/>
            </a:endParaRPr>
          </a:p>
        </p:txBody>
      </p:sp>
      <p:sp>
        <p:nvSpPr>
          <p:cNvPr id="7" name="Rounded Rectangle 6"/>
          <p:cNvSpPr/>
          <p:nvPr/>
        </p:nvSpPr>
        <p:spPr>
          <a:xfrm>
            <a:off x="9941754" y="4720023"/>
            <a:ext cx="1373946" cy="1143634"/>
          </a:xfrm>
          <a:prstGeom prst="round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ID">
              <a:latin typeface="DIN Next LT Arabic Light" panose="020B0303020203050203" pitchFamily="34" charset="-78"/>
              <a:cs typeface="DIN Next LT Arabic Light" panose="020B0303020203050203" pitchFamily="34" charset="-78"/>
            </a:endParaRPr>
          </a:p>
        </p:txBody>
      </p:sp>
      <p:sp>
        <p:nvSpPr>
          <p:cNvPr id="8" name="Rectangle 7"/>
          <p:cNvSpPr/>
          <p:nvPr/>
        </p:nvSpPr>
        <p:spPr>
          <a:xfrm>
            <a:off x="6096000" y="2731911"/>
            <a:ext cx="3682586" cy="1151726"/>
          </a:xfrm>
          <a:prstGeom prst="rect">
            <a:avLst/>
          </a:prstGeom>
        </p:spPr>
        <p:txBody>
          <a:bodyPr wrap="square">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a:t>
            </a:r>
            <a:endParaRPr lang="en-ID" sz="1600" dirty="0">
              <a:latin typeface="DIN Next LT Arabic Light" panose="020B0303020203050203" pitchFamily="34" charset="-78"/>
              <a:cs typeface="DIN Next LT Arabic Light" panose="020B0303020203050203" pitchFamily="34" charset="-78"/>
            </a:endParaRPr>
          </a:p>
        </p:txBody>
      </p:sp>
      <p:sp>
        <p:nvSpPr>
          <p:cNvPr id="9" name="Rectangle 8"/>
          <p:cNvSpPr/>
          <p:nvPr/>
        </p:nvSpPr>
        <p:spPr>
          <a:xfrm>
            <a:off x="6096000" y="4711931"/>
            <a:ext cx="3682586" cy="1151726"/>
          </a:xfrm>
          <a:prstGeom prst="rect">
            <a:avLst/>
          </a:prstGeom>
        </p:spPr>
        <p:txBody>
          <a:bodyPr wrap="square">
            <a:spAutoFit/>
          </a:bodyPr>
          <a:lstStyle/>
          <a:p>
            <a:pPr algn="just"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a:t>
            </a:r>
            <a:endParaRPr lang="en-ID" sz="1600" dirty="0">
              <a:latin typeface="DIN Next LT Arabic Light" panose="020B0303020203050203" pitchFamily="34" charset="-78"/>
              <a:cs typeface="DIN Next LT Arabic Light" panose="020B0303020203050203" pitchFamily="34" charset="-78"/>
            </a:endParaRPr>
          </a:p>
        </p:txBody>
      </p:sp>
      <p:sp>
        <p:nvSpPr>
          <p:cNvPr id="11" name="Freeform 10"/>
          <p:cNvSpPr>
            <a:spLocks noEditPoints="1"/>
          </p:cNvSpPr>
          <p:nvPr/>
        </p:nvSpPr>
        <p:spPr bwMode="auto">
          <a:xfrm>
            <a:off x="10266658" y="4976964"/>
            <a:ext cx="724138" cy="629753"/>
          </a:xfrm>
          <a:custGeom>
            <a:avLst/>
            <a:gdLst>
              <a:gd name="T0" fmla="*/ 138 w 198"/>
              <a:gd name="T1" fmla="*/ 51 h 172"/>
              <a:gd name="T2" fmla="*/ 155 w 198"/>
              <a:gd name="T3" fmla="*/ 39 h 172"/>
              <a:gd name="T4" fmla="*/ 144 w 198"/>
              <a:gd name="T5" fmla="*/ 56 h 172"/>
              <a:gd name="T6" fmla="*/ 104 w 198"/>
              <a:gd name="T7" fmla="*/ 70 h 172"/>
              <a:gd name="T8" fmla="*/ 84 w 198"/>
              <a:gd name="T9" fmla="*/ 89 h 172"/>
              <a:gd name="T10" fmla="*/ 81 w 198"/>
              <a:gd name="T11" fmla="*/ 82 h 172"/>
              <a:gd name="T12" fmla="*/ 117 w 198"/>
              <a:gd name="T13" fmla="*/ 72 h 172"/>
              <a:gd name="T14" fmla="*/ 140 w 198"/>
              <a:gd name="T15" fmla="*/ 102 h 172"/>
              <a:gd name="T16" fmla="*/ 133 w 198"/>
              <a:gd name="T17" fmla="*/ 103 h 172"/>
              <a:gd name="T18" fmla="*/ 137 w 198"/>
              <a:gd name="T19" fmla="*/ 68 h 172"/>
              <a:gd name="T20" fmla="*/ 121 w 198"/>
              <a:gd name="T21" fmla="*/ 101 h 172"/>
              <a:gd name="T22" fmla="*/ 77 w 198"/>
              <a:gd name="T23" fmla="*/ 57 h 172"/>
              <a:gd name="T24" fmla="*/ 124 w 198"/>
              <a:gd name="T25" fmla="*/ 60 h 172"/>
              <a:gd name="T26" fmla="*/ 127 w 198"/>
              <a:gd name="T27" fmla="*/ 51 h 172"/>
              <a:gd name="T28" fmla="*/ 71 w 198"/>
              <a:gd name="T29" fmla="*/ 107 h 172"/>
              <a:gd name="T30" fmla="*/ 122 w 198"/>
              <a:gd name="T31" fmla="*/ 114 h 172"/>
              <a:gd name="T32" fmla="*/ 122 w 198"/>
              <a:gd name="T33" fmla="*/ 120 h 172"/>
              <a:gd name="T34" fmla="*/ 178 w 198"/>
              <a:gd name="T35" fmla="*/ 170 h 172"/>
              <a:gd name="T36" fmla="*/ 179 w 198"/>
              <a:gd name="T37" fmla="*/ 170 h 172"/>
              <a:gd name="T38" fmla="*/ 190 w 198"/>
              <a:gd name="T39" fmla="*/ 163 h 172"/>
              <a:gd name="T40" fmla="*/ 189 w 198"/>
              <a:gd name="T41" fmla="*/ 159 h 172"/>
              <a:gd name="T42" fmla="*/ 190 w 198"/>
              <a:gd name="T43" fmla="*/ 153 h 172"/>
              <a:gd name="T44" fmla="*/ 198 w 198"/>
              <a:gd name="T45" fmla="*/ 132 h 172"/>
              <a:gd name="T46" fmla="*/ 170 w 198"/>
              <a:gd name="T47" fmla="*/ 125 h 172"/>
              <a:gd name="T48" fmla="*/ 186 w 198"/>
              <a:gd name="T49" fmla="*/ 20 h 172"/>
              <a:gd name="T50" fmla="*/ 12 w 198"/>
              <a:gd name="T51" fmla="*/ 125 h 172"/>
              <a:gd name="T52" fmla="*/ 140 w 198"/>
              <a:gd name="T53" fmla="*/ 146 h 172"/>
              <a:gd name="T54" fmla="*/ 0 w 198"/>
              <a:gd name="T55" fmla="*/ 132 h 172"/>
              <a:gd name="T56" fmla="*/ 14 w 198"/>
              <a:gd name="T57" fmla="*/ 0 h 172"/>
              <a:gd name="T58" fmla="*/ 198 w 198"/>
              <a:gd name="T59" fmla="*/ 14 h 172"/>
              <a:gd name="T60" fmla="*/ 22 w 198"/>
              <a:gd name="T61" fmla="*/ 16 h 172"/>
              <a:gd name="T62" fmla="*/ 22 w 198"/>
              <a:gd name="T63" fmla="*/ 8 h 172"/>
              <a:gd name="T64" fmla="*/ 33 w 198"/>
              <a:gd name="T65" fmla="*/ 12 h 172"/>
              <a:gd name="T66" fmla="*/ 41 w 198"/>
              <a:gd name="T67" fmla="*/ 12 h 172"/>
              <a:gd name="T68" fmla="*/ 33 w 198"/>
              <a:gd name="T69" fmla="*/ 12 h 172"/>
              <a:gd name="T70" fmla="*/ 52 w 198"/>
              <a:gd name="T71" fmla="*/ 16 h 172"/>
              <a:gd name="T72" fmla="*/ 52 w 198"/>
              <a:gd name="T73" fmla="*/ 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72">
                <a:moveTo>
                  <a:pt x="117" y="72"/>
                </a:moveTo>
                <a:cubicBezTo>
                  <a:pt x="138" y="51"/>
                  <a:pt x="138" y="51"/>
                  <a:pt x="138" y="51"/>
                </a:cubicBezTo>
                <a:cubicBezTo>
                  <a:pt x="133" y="45"/>
                  <a:pt x="133" y="45"/>
                  <a:pt x="133" y="45"/>
                </a:cubicBezTo>
                <a:cubicBezTo>
                  <a:pt x="155" y="39"/>
                  <a:pt x="155" y="39"/>
                  <a:pt x="155" y="39"/>
                </a:cubicBezTo>
                <a:cubicBezTo>
                  <a:pt x="149" y="61"/>
                  <a:pt x="149" y="61"/>
                  <a:pt x="149" y="61"/>
                </a:cubicBezTo>
                <a:cubicBezTo>
                  <a:pt x="144" y="56"/>
                  <a:pt x="144" y="56"/>
                  <a:pt x="144" y="56"/>
                </a:cubicBezTo>
                <a:cubicBezTo>
                  <a:pt x="117" y="83"/>
                  <a:pt x="117" y="83"/>
                  <a:pt x="117" y="83"/>
                </a:cubicBezTo>
                <a:cubicBezTo>
                  <a:pt x="104" y="70"/>
                  <a:pt x="104" y="70"/>
                  <a:pt x="104" y="70"/>
                </a:cubicBezTo>
                <a:cubicBezTo>
                  <a:pt x="87" y="88"/>
                  <a:pt x="87" y="88"/>
                  <a:pt x="87" y="88"/>
                </a:cubicBezTo>
                <a:cubicBezTo>
                  <a:pt x="86" y="88"/>
                  <a:pt x="85" y="89"/>
                  <a:pt x="84" y="89"/>
                </a:cubicBezTo>
                <a:cubicBezTo>
                  <a:pt x="83" y="89"/>
                  <a:pt x="82" y="88"/>
                  <a:pt x="81" y="88"/>
                </a:cubicBezTo>
                <a:cubicBezTo>
                  <a:pt x="80" y="86"/>
                  <a:pt x="80" y="84"/>
                  <a:pt x="81" y="82"/>
                </a:cubicBezTo>
                <a:cubicBezTo>
                  <a:pt x="104" y="59"/>
                  <a:pt x="104" y="59"/>
                  <a:pt x="104" y="59"/>
                </a:cubicBezTo>
                <a:lnTo>
                  <a:pt x="117" y="72"/>
                </a:lnTo>
                <a:close/>
                <a:moveTo>
                  <a:pt x="190" y="153"/>
                </a:moveTo>
                <a:cubicBezTo>
                  <a:pt x="150" y="113"/>
                  <a:pt x="140" y="102"/>
                  <a:pt x="140" y="102"/>
                </a:cubicBezTo>
                <a:cubicBezTo>
                  <a:pt x="138" y="101"/>
                  <a:pt x="135" y="101"/>
                  <a:pt x="134" y="102"/>
                </a:cubicBezTo>
                <a:cubicBezTo>
                  <a:pt x="133" y="103"/>
                  <a:pt x="133" y="103"/>
                  <a:pt x="133" y="103"/>
                </a:cubicBezTo>
                <a:cubicBezTo>
                  <a:pt x="132" y="101"/>
                  <a:pt x="132" y="101"/>
                  <a:pt x="132" y="101"/>
                </a:cubicBezTo>
                <a:cubicBezTo>
                  <a:pt x="138" y="91"/>
                  <a:pt x="140" y="79"/>
                  <a:pt x="137" y="68"/>
                </a:cubicBezTo>
                <a:cubicBezTo>
                  <a:pt x="130" y="76"/>
                  <a:pt x="130" y="76"/>
                  <a:pt x="130" y="76"/>
                </a:cubicBezTo>
                <a:cubicBezTo>
                  <a:pt x="131" y="85"/>
                  <a:pt x="128" y="94"/>
                  <a:pt x="121" y="101"/>
                </a:cubicBezTo>
                <a:cubicBezTo>
                  <a:pt x="109" y="113"/>
                  <a:pt x="89" y="113"/>
                  <a:pt x="76" y="101"/>
                </a:cubicBezTo>
                <a:cubicBezTo>
                  <a:pt x="64" y="89"/>
                  <a:pt x="64" y="69"/>
                  <a:pt x="77" y="57"/>
                </a:cubicBezTo>
                <a:cubicBezTo>
                  <a:pt x="89" y="44"/>
                  <a:pt x="109" y="45"/>
                  <a:pt x="121" y="57"/>
                </a:cubicBezTo>
                <a:cubicBezTo>
                  <a:pt x="122" y="58"/>
                  <a:pt x="123" y="59"/>
                  <a:pt x="124" y="60"/>
                </a:cubicBezTo>
                <a:cubicBezTo>
                  <a:pt x="130" y="54"/>
                  <a:pt x="130" y="54"/>
                  <a:pt x="130" y="54"/>
                </a:cubicBezTo>
                <a:cubicBezTo>
                  <a:pt x="129" y="53"/>
                  <a:pt x="128" y="52"/>
                  <a:pt x="127" y="51"/>
                </a:cubicBezTo>
                <a:cubicBezTo>
                  <a:pt x="111" y="35"/>
                  <a:pt x="86" y="35"/>
                  <a:pt x="71" y="51"/>
                </a:cubicBezTo>
                <a:cubicBezTo>
                  <a:pt x="55" y="66"/>
                  <a:pt x="55" y="92"/>
                  <a:pt x="71" y="107"/>
                </a:cubicBezTo>
                <a:cubicBezTo>
                  <a:pt x="84" y="121"/>
                  <a:pt x="105" y="122"/>
                  <a:pt x="121" y="112"/>
                </a:cubicBezTo>
                <a:cubicBezTo>
                  <a:pt x="122" y="114"/>
                  <a:pt x="122" y="114"/>
                  <a:pt x="122" y="114"/>
                </a:cubicBezTo>
                <a:cubicBezTo>
                  <a:pt x="122" y="114"/>
                  <a:pt x="122" y="114"/>
                  <a:pt x="122" y="114"/>
                </a:cubicBezTo>
                <a:cubicBezTo>
                  <a:pt x="120" y="116"/>
                  <a:pt x="120" y="118"/>
                  <a:pt x="122" y="120"/>
                </a:cubicBezTo>
                <a:cubicBezTo>
                  <a:pt x="161" y="159"/>
                  <a:pt x="172" y="170"/>
                  <a:pt x="172" y="170"/>
                </a:cubicBezTo>
                <a:cubicBezTo>
                  <a:pt x="174" y="172"/>
                  <a:pt x="176" y="172"/>
                  <a:pt x="178" y="170"/>
                </a:cubicBezTo>
                <a:cubicBezTo>
                  <a:pt x="178" y="170"/>
                  <a:pt x="178" y="170"/>
                  <a:pt x="178" y="170"/>
                </a:cubicBezTo>
                <a:cubicBezTo>
                  <a:pt x="179" y="170"/>
                  <a:pt x="179" y="170"/>
                  <a:pt x="179" y="170"/>
                </a:cubicBezTo>
                <a:cubicBezTo>
                  <a:pt x="180" y="171"/>
                  <a:pt x="181" y="171"/>
                  <a:pt x="182" y="170"/>
                </a:cubicBezTo>
                <a:cubicBezTo>
                  <a:pt x="190" y="163"/>
                  <a:pt x="190" y="163"/>
                  <a:pt x="190" y="163"/>
                </a:cubicBezTo>
                <a:cubicBezTo>
                  <a:pt x="191" y="162"/>
                  <a:pt x="191" y="160"/>
                  <a:pt x="190" y="159"/>
                </a:cubicBezTo>
                <a:cubicBezTo>
                  <a:pt x="189" y="159"/>
                  <a:pt x="189" y="159"/>
                  <a:pt x="189" y="159"/>
                </a:cubicBezTo>
                <a:cubicBezTo>
                  <a:pt x="190" y="158"/>
                  <a:pt x="190" y="158"/>
                  <a:pt x="190" y="158"/>
                </a:cubicBezTo>
                <a:cubicBezTo>
                  <a:pt x="191" y="157"/>
                  <a:pt x="191" y="154"/>
                  <a:pt x="190" y="153"/>
                </a:cubicBezTo>
                <a:close/>
                <a:moveTo>
                  <a:pt x="198" y="14"/>
                </a:moveTo>
                <a:cubicBezTo>
                  <a:pt x="198" y="132"/>
                  <a:pt x="198" y="132"/>
                  <a:pt x="198" y="132"/>
                </a:cubicBezTo>
                <a:cubicBezTo>
                  <a:pt x="198" y="138"/>
                  <a:pt x="195" y="142"/>
                  <a:pt x="190" y="145"/>
                </a:cubicBezTo>
                <a:cubicBezTo>
                  <a:pt x="170" y="125"/>
                  <a:pt x="170" y="125"/>
                  <a:pt x="170" y="125"/>
                </a:cubicBezTo>
                <a:cubicBezTo>
                  <a:pt x="186" y="125"/>
                  <a:pt x="186" y="125"/>
                  <a:pt x="186" y="125"/>
                </a:cubicBezTo>
                <a:cubicBezTo>
                  <a:pt x="186" y="20"/>
                  <a:pt x="186" y="20"/>
                  <a:pt x="186" y="20"/>
                </a:cubicBezTo>
                <a:cubicBezTo>
                  <a:pt x="12" y="20"/>
                  <a:pt x="12" y="20"/>
                  <a:pt x="12" y="20"/>
                </a:cubicBezTo>
                <a:cubicBezTo>
                  <a:pt x="12" y="125"/>
                  <a:pt x="12" y="125"/>
                  <a:pt x="12" y="125"/>
                </a:cubicBezTo>
                <a:cubicBezTo>
                  <a:pt x="119" y="125"/>
                  <a:pt x="119" y="125"/>
                  <a:pt x="119" y="125"/>
                </a:cubicBezTo>
                <a:cubicBezTo>
                  <a:pt x="140" y="146"/>
                  <a:pt x="140" y="146"/>
                  <a:pt x="140" y="146"/>
                </a:cubicBezTo>
                <a:cubicBezTo>
                  <a:pt x="14" y="146"/>
                  <a:pt x="14" y="146"/>
                  <a:pt x="14" y="146"/>
                </a:cubicBezTo>
                <a:cubicBezTo>
                  <a:pt x="7" y="146"/>
                  <a:pt x="0" y="140"/>
                  <a:pt x="0" y="132"/>
                </a:cubicBezTo>
                <a:cubicBezTo>
                  <a:pt x="0" y="14"/>
                  <a:pt x="0" y="14"/>
                  <a:pt x="0" y="14"/>
                </a:cubicBezTo>
                <a:cubicBezTo>
                  <a:pt x="0" y="7"/>
                  <a:pt x="7" y="0"/>
                  <a:pt x="14" y="0"/>
                </a:cubicBezTo>
                <a:cubicBezTo>
                  <a:pt x="184" y="0"/>
                  <a:pt x="184" y="0"/>
                  <a:pt x="184" y="0"/>
                </a:cubicBezTo>
                <a:cubicBezTo>
                  <a:pt x="192" y="0"/>
                  <a:pt x="198" y="7"/>
                  <a:pt x="198" y="14"/>
                </a:cubicBezTo>
                <a:close/>
                <a:moveTo>
                  <a:pt x="17" y="12"/>
                </a:moveTo>
                <a:cubicBezTo>
                  <a:pt x="17" y="14"/>
                  <a:pt x="19" y="16"/>
                  <a:pt x="22" y="16"/>
                </a:cubicBezTo>
                <a:cubicBezTo>
                  <a:pt x="24" y="16"/>
                  <a:pt x="26" y="14"/>
                  <a:pt x="26" y="12"/>
                </a:cubicBezTo>
                <a:cubicBezTo>
                  <a:pt x="26" y="10"/>
                  <a:pt x="24" y="8"/>
                  <a:pt x="22" y="8"/>
                </a:cubicBezTo>
                <a:cubicBezTo>
                  <a:pt x="19" y="8"/>
                  <a:pt x="17" y="10"/>
                  <a:pt x="17" y="12"/>
                </a:cubicBezTo>
                <a:close/>
                <a:moveTo>
                  <a:pt x="33" y="12"/>
                </a:moveTo>
                <a:cubicBezTo>
                  <a:pt x="33" y="14"/>
                  <a:pt x="35" y="16"/>
                  <a:pt x="37" y="16"/>
                </a:cubicBezTo>
                <a:cubicBezTo>
                  <a:pt x="39" y="16"/>
                  <a:pt x="41" y="14"/>
                  <a:pt x="41" y="12"/>
                </a:cubicBezTo>
                <a:cubicBezTo>
                  <a:pt x="41" y="10"/>
                  <a:pt x="39" y="8"/>
                  <a:pt x="37" y="8"/>
                </a:cubicBezTo>
                <a:cubicBezTo>
                  <a:pt x="35" y="8"/>
                  <a:pt x="33" y="10"/>
                  <a:pt x="33" y="12"/>
                </a:cubicBezTo>
                <a:close/>
                <a:moveTo>
                  <a:pt x="48" y="12"/>
                </a:moveTo>
                <a:cubicBezTo>
                  <a:pt x="48" y="14"/>
                  <a:pt x="50" y="16"/>
                  <a:pt x="52" y="16"/>
                </a:cubicBezTo>
                <a:cubicBezTo>
                  <a:pt x="55" y="16"/>
                  <a:pt x="57" y="14"/>
                  <a:pt x="57" y="12"/>
                </a:cubicBezTo>
                <a:cubicBezTo>
                  <a:pt x="57" y="10"/>
                  <a:pt x="55" y="8"/>
                  <a:pt x="52" y="8"/>
                </a:cubicBezTo>
                <a:cubicBezTo>
                  <a:pt x="50" y="8"/>
                  <a:pt x="48" y="10"/>
                  <a:pt x="48"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just" rtl="1"/>
            <a:endParaRPr lang="en-US">
              <a:latin typeface="DIN Next LT Arabic Light" panose="020B0303020203050203" pitchFamily="34" charset="-78"/>
              <a:cs typeface="DIN Next LT Arabic Light" panose="020B0303020203050203" pitchFamily="34" charset="-78"/>
            </a:endParaRPr>
          </a:p>
        </p:txBody>
      </p:sp>
      <p:sp>
        <p:nvSpPr>
          <p:cNvPr id="12" name="Freeform 14"/>
          <p:cNvSpPr>
            <a:spLocks noEditPoints="1"/>
          </p:cNvSpPr>
          <p:nvPr/>
        </p:nvSpPr>
        <p:spPr bwMode="auto">
          <a:xfrm>
            <a:off x="10272074" y="3061157"/>
            <a:ext cx="713307" cy="501326"/>
          </a:xfrm>
          <a:custGeom>
            <a:avLst/>
            <a:gdLst>
              <a:gd name="T0" fmla="*/ 195 w 195"/>
              <a:gd name="T1" fmla="*/ 0 h 137"/>
              <a:gd name="T2" fmla="*/ 186 w 195"/>
              <a:gd name="T3" fmla="*/ 35 h 137"/>
              <a:gd name="T4" fmla="*/ 177 w 195"/>
              <a:gd name="T5" fmla="*/ 27 h 137"/>
              <a:gd name="T6" fmla="*/ 127 w 195"/>
              <a:gd name="T7" fmla="*/ 77 h 137"/>
              <a:gd name="T8" fmla="*/ 106 w 195"/>
              <a:gd name="T9" fmla="*/ 57 h 137"/>
              <a:gd name="T10" fmla="*/ 73 w 195"/>
              <a:gd name="T11" fmla="*/ 90 h 137"/>
              <a:gd name="T12" fmla="*/ 64 w 195"/>
              <a:gd name="T13" fmla="*/ 82 h 137"/>
              <a:gd name="T14" fmla="*/ 106 w 195"/>
              <a:gd name="T15" fmla="*/ 40 h 137"/>
              <a:gd name="T16" fmla="*/ 127 w 195"/>
              <a:gd name="T17" fmla="*/ 60 h 137"/>
              <a:gd name="T18" fmla="*/ 169 w 195"/>
              <a:gd name="T19" fmla="*/ 18 h 137"/>
              <a:gd name="T20" fmla="*/ 161 w 195"/>
              <a:gd name="T21" fmla="*/ 10 h 137"/>
              <a:gd name="T22" fmla="*/ 195 w 195"/>
              <a:gd name="T23" fmla="*/ 0 h 137"/>
              <a:gd name="T24" fmla="*/ 177 w 195"/>
              <a:gd name="T25" fmla="*/ 38 h 137"/>
              <a:gd name="T26" fmla="*/ 181 w 195"/>
              <a:gd name="T27" fmla="*/ 41 h 137"/>
              <a:gd name="T28" fmla="*/ 181 w 195"/>
              <a:gd name="T29" fmla="*/ 122 h 137"/>
              <a:gd name="T30" fmla="*/ 166 w 195"/>
              <a:gd name="T31" fmla="*/ 137 h 137"/>
              <a:gd name="T32" fmla="*/ 15 w 195"/>
              <a:gd name="T33" fmla="*/ 137 h 137"/>
              <a:gd name="T34" fmla="*/ 0 w 195"/>
              <a:gd name="T35" fmla="*/ 122 h 137"/>
              <a:gd name="T36" fmla="*/ 0 w 195"/>
              <a:gd name="T37" fmla="*/ 25 h 137"/>
              <a:gd name="T38" fmla="*/ 15 w 195"/>
              <a:gd name="T39" fmla="*/ 10 h 137"/>
              <a:gd name="T40" fmla="*/ 150 w 195"/>
              <a:gd name="T41" fmla="*/ 10 h 137"/>
              <a:gd name="T42" fmla="*/ 158 w 195"/>
              <a:gd name="T43" fmla="*/ 18 h 137"/>
              <a:gd name="T44" fmla="*/ 145 w 195"/>
              <a:gd name="T45" fmla="*/ 31 h 137"/>
              <a:gd name="T46" fmla="*/ 13 w 195"/>
              <a:gd name="T47" fmla="*/ 31 h 137"/>
              <a:gd name="T48" fmla="*/ 13 w 195"/>
              <a:gd name="T49" fmla="*/ 115 h 137"/>
              <a:gd name="T50" fmla="*/ 168 w 195"/>
              <a:gd name="T51" fmla="*/ 115 h 137"/>
              <a:gd name="T52" fmla="*/ 168 w 195"/>
              <a:gd name="T53" fmla="*/ 47 h 137"/>
              <a:gd name="T54" fmla="*/ 177 w 195"/>
              <a:gd name="T55" fmla="*/ 38 h 137"/>
              <a:gd name="T56" fmla="*/ 49 w 195"/>
              <a:gd name="T57" fmla="*/ 22 h 137"/>
              <a:gd name="T58" fmla="*/ 54 w 195"/>
              <a:gd name="T59" fmla="*/ 27 h 137"/>
              <a:gd name="T60" fmla="*/ 59 w 195"/>
              <a:gd name="T61" fmla="*/ 22 h 137"/>
              <a:gd name="T62" fmla="*/ 54 w 195"/>
              <a:gd name="T63" fmla="*/ 18 h 137"/>
              <a:gd name="T64" fmla="*/ 49 w 195"/>
              <a:gd name="T65" fmla="*/ 22 h 137"/>
              <a:gd name="T66" fmla="*/ 34 w 195"/>
              <a:gd name="T67" fmla="*/ 22 h 137"/>
              <a:gd name="T68" fmla="*/ 38 w 195"/>
              <a:gd name="T69" fmla="*/ 27 h 137"/>
              <a:gd name="T70" fmla="*/ 43 w 195"/>
              <a:gd name="T71" fmla="*/ 22 h 137"/>
              <a:gd name="T72" fmla="*/ 38 w 195"/>
              <a:gd name="T73" fmla="*/ 18 h 137"/>
              <a:gd name="T74" fmla="*/ 34 w 195"/>
              <a:gd name="T75" fmla="*/ 22 h 137"/>
              <a:gd name="T76" fmla="*/ 18 w 195"/>
              <a:gd name="T77" fmla="*/ 22 h 137"/>
              <a:gd name="T78" fmla="*/ 23 w 195"/>
              <a:gd name="T79" fmla="*/ 27 h 137"/>
              <a:gd name="T80" fmla="*/ 27 w 195"/>
              <a:gd name="T81" fmla="*/ 22 h 137"/>
              <a:gd name="T82" fmla="*/ 23 w 195"/>
              <a:gd name="T83" fmla="*/ 18 h 137"/>
              <a:gd name="T84" fmla="*/ 18 w 195"/>
              <a:gd name="T85" fmla="*/ 2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5" h="137">
                <a:moveTo>
                  <a:pt x="195" y="0"/>
                </a:moveTo>
                <a:cubicBezTo>
                  <a:pt x="186" y="35"/>
                  <a:pt x="186" y="35"/>
                  <a:pt x="186" y="35"/>
                </a:cubicBezTo>
                <a:cubicBezTo>
                  <a:pt x="177" y="27"/>
                  <a:pt x="177" y="27"/>
                  <a:pt x="177" y="27"/>
                </a:cubicBezTo>
                <a:cubicBezTo>
                  <a:pt x="127" y="77"/>
                  <a:pt x="127" y="77"/>
                  <a:pt x="127" y="77"/>
                </a:cubicBezTo>
                <a:cubicBezTo>
                  <a:pt x="106" y="57"/>
                  <a:pt x="106" y="57"/>
                  <a:pt x="106" y="57"/>
                </a:cubicBezTo>
                <a:cubicBezTo>
                  <a:pt x="73" y="90"/>
                  <a:pt x="73" y="90"/>
                  <a:pt x="73" y="90"/>
                </a:cubicBezTo>
                <a:cubicBezTo>
                  <a:pt x="64" y="82"/>
                  <a:pt x="64" y="82"/>
                  <a:pt x="64" y="82"/>
                </a:cubicBezTo>
                <a:cubicBezTo>
                  <a:pt x="106" y="40"/>
                  <a:pt x="106" y="40"/>
                  <a:pt x="106" y="40"/>
                </a:cubicBezTo>
                <a:cubicBezTo>
                  <a:pt x="127" y="60"/>
                  <a:pt x="127" y="60"/>
                  <a:pt x="127" y="60"/>
                </a:cubicBezTo>
                <a:cubicBezTo>
                  <a:pt x="169" y="18"/>
                  <a:pt x="169" y="18"/>
                  <a:pt x="169" y="18"/>
                </a:cubicBezTo>
                <a:cubicBezTo>
                  <a:pt x="161" y="10"/>
                  <a:pt x="161" y="10"/>
                  <a:pt x="161" y="10"/>
                </a:cubicBezTo>
                <a:lnTo>
                  <a:pt x="195" y="0"/>
                </a:lnTo>
                <a:close/>
                <a:moveTo>
                  <a:pt x="177" y="38"/>
                </a:moveTo>
                <a:cubicBezTo>
                  <a:pt x="181" y="41"/>
                  <a:pt x="181" y="41"/>
                  <a:pt x="181" y="41"/>
                </a:cubicBezTo>
                <a:cubicBezTo>
                  <a:pt x="181" y="122"/>
                  <a:pt x="181" y="122"/>
                  <a:pt x="181" y="122"/>
                </a:cubicBezTo>
                <a:cubicBezTo>
                  <a:pt x="181" y="130"/>
                  <a:pt x="174" y="137"/>
                  <a:pt x="166" y="137"/>
                </a:cubicBezTo>
                <a:cubicBezTo>
                  <a:pt x="15" y="137"/>
                  <a:pt x="15" y="137"/>
                  <a:pt x="15" y="137"/>
                </a:cubicBezTo>
                <a:cubicBezTo>
                  <a:pt x="7" y="137"/>
                  <a:pt x="0" y="130"/>
                  <a:pt x="0" y="122"/>
                </a:cubicBezTo>
                <a:cubicBezTo>
                  <a:pt x="0" y="25"/>
                  <a:pt x="0" y="25"/>
                  <a:pt x="0" y="25"/>
                </a:cubicBezTo>
                <a:cubicBezTo>
                  <a:pt x="0" y="17"/>
                  <a:pt x="7" y="10"/>
                  <a:pt x="15" y="10"/>
                </a:cubicBezTo>
                <a:cubicBezTo>
                  <a:pt x="150" y="10"/>
                  <a:pt x="150" y="10"/>
                  <a:pt x="150" y="10"/>
                </a:cubicBezTo>
                <a:cubicBezTo>
                  <a:pt x="158" y="18"/>
                  <a:pt x="158" y="18"/>
                  <a:pt x="158" y="18"/>
                </a:cubicBezTo>
                <a:cubicBezTo>
                  <a:pt x="145" y="31"/>
                  <a:pt x="145" y="31"/>
                  <a:pt x="145" y="31"/>
                </a:cubicBezTo>
                <a:cubicBezTo>
                  <a:pt x="13" y="31"/>
                  <a:pt x="13" y="31"/>
                  <a:pt x="13" y="31"/>
                </a:cubicBezTo>
                <a:cubicBezTo>
                  <a:pt x="13" y="115"/>
                  <a:pt x="13" y="115"/>
                  <a:pt x="13" y="115"/>
                </a:cubicBezTo>
                <a:cubicBezTo>
                  <a:pt x="168" y="115"/>
                  <a:pt x="168" y="115"/>
                  <a:pt x="168" y="115"/>
                </a:cubicBezTo>
                <a:cubicBezTo>
                  <a:pt x="168" y="47"/>
                  <a:pt x="168" y="47"/>
                  <a:pt x="168" y="47"/>
                </a:cubicBezTo>
                <a:lnTo>
                  <a:pt x="177" y="38"/>
                </a:lnTo>
                <a:close/>
                <a:moveTo>
                  <a:pt x="49" y="22"/>
                </a:moveTo>
                <a:cubicBezTo>
                  <a:pt x="49" y="25"/>
                  <a:pt x="51" y="27"/>
                  <a:pt x="54" y="27"/>
                </a:cubicBezTo>
                <a:cubicBezTo>
                  <a:pt x="57" y="27"/>
                  <a:pt x="59" y="25"/>
                  <a:pt x="59" y="22"/>
                </a:cubicBezTo>
                <a:cubicBezTo>
                  <a:pt x="59" y="20"/>
                  <a:pt x="57" y="18"/>
                  <a:pt x="54" y="18"/>
                </a:cubicBezTo>
                <a:cubicBezTo>
                  <a:pt x="51" y="18"/>
                  <a:pt x="49" y="20"/>
                  <a:pt x="49" y="22"/>
                </a:cubicBezTo>
                <a:close/>
                <a:moveTo>
                  <a:pt x="34" y="22"/>
                </a:moveTo>
                <a:cubicBezTo>
                  <a:pt x="34" y="25"/>
                  <a:pt x="36" y="27"/>
                  <a:pt x="38" y="27"/>
                </a:cubicBezTo>
                <a:cubicBezTo>
                  <a:pt x="41" y="27"/>
                  <a:pt x="43" y="25"/>
                  <a:pt x="43" y="22"/>
                </a:cubicBezTo>
                <a:cubicBezTo>
                  <a:pt x="43" y="20"/>
                  <a:pt x="41" y="18"/>
                  <a:pt x="38" y="18"/>
                </a:cubicBezTo>
                <a:cubicBezTo>
                  <a:pt x="36" y="18"/>
                  <a:pt x="34" y="20"/>
                  <a:pt x="34" y="22"/>
                </a:cubicBezTo>
                <a:close/>
                <a:moveTo>
                  <a:pt x="18" y="22"/>
                </a:moveTo>
                <a:cubicBezTo>
                  <a:pt x="18" y="25"/>
                  <a:pt x="20" y="27"/>
                  <a:pt x="23" y="27"/>
                </a:cubicBezTo>
                <a:cubicBezTo>
                  <a:pt x="25" y="27"/>
                  <a:pt x="27" y="25"/>
                  <a:pt x="27" y="22"/>
                </a:cubicBezTo>
                <a:cubicBezTo>
                  <a:pt x="27" y="20"/>
                  <a:pt x="25" y="18"/>
                  <a:pt x="23" y="18"/>
                </a:cubicBezTo>
                <a:cubicBezTo>
                  <a:pt x="20" y="18"/>
                  <a:pt x="18" y="20"/>
                  <a:pt x="18"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just" rtl="1"/>
            <a:endParaRPr lang="en-US">
              <a:latin typeface="DIN Next LT Arabic Light" panose="020B0303020203050203" pitchFamily="34" charset="-78"/>
              <a:cs typeface="DIN Next LT Arabic Light" panose="020B0303020203050203" pitchFamily="34" charset="-78"/>
            </a:endParaRPr>
          </a:p>
        </p:txBody>
      </p:sp>
      <p:sp>
        <p:nvSpPr>
          <p:cNvPr id="18" name="Rectangle 17"/>
          <p:cNvSpPr/>
          <p:nvPr/>
        </p:nvSpPr>
        <p:spPr>
          <a:xfrm>
            <a:off x="8969115" y="6310858"/>
            <a:ext cx="3222885" cy="547142"/>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pic>
        <p:nvPicPr>
          <p:cNvPr id="14" name="عنصر نائب للصورة 13" descr="صورة تحتوي على أحمر, أرضية, داخلي, كرسي&#10;&#10;تم إنشاء الوصف تلقائياً">
            <a:extLst>
              <a:ext uri="{FF2B5EF4-FFF2-40B4-BE49-F238E27FC236}">
                <a16:creationId xmlns:a16="http://schemas.microsoft.com/office/drawing/2014/main" id="{426B0424-939F-4E54-A34E-B946ACEA1D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403" r="23403"/>
          <a:stretch>
            <a:fillRect/>
          </a:stretch>
        </p:blipFill>
        <p:spPr/>
      </p:pic>
    </p:spTree>
    <p:extLst>
      <p:ext uri="{BB962C8B-B14F-4D97-AF65-F5344CB8AC3E}">
        <p14:creationId xmlns:p14="http://schemas.microsoft.com/office/powerpoint/2010/main" val="17253013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104" y="579803"/>
            <a:ext cx="4691062" cy="1754326"/>
          </a:xfrm>
          <a:prstGeom prst="rect">
            <a:avLst/>
          </a:prstGeom>
          <a:noFill/>
        </p:spPr>
        <p:txBody>
          <a:bodyPr wrap="square" rtlCol="0" anchor="ctr">
            <a:spAutoFit/>
          </a:bodyPr>
          <a:lstStyle/>
          <a:p>
            <a:pPr algn="just" rtl="1"/>
            <a:r>
              <a:rPr lang="ar-EG" sz="5400" b="1" dirty="0">
                <a:latin typeface="DIN Next LT Arabic Light" panose="020B0303020203050203" pitchFamily="34" charset="-78"/>
                <a:cs typeface="DIN Next LT Arabic Light" panose="020B0303020203050203" pitchFamily="34" charset="-78"/>
              </a:rPr>
              <a:t>أضــــــف عنــوان</a:t>
            </a:r>
          </a:p>
          <a:p>
            <a:pPr algn="just" rtl="1"/>
            <a:r>
              <a:rPr lang="ar-EG" sz="5400" b="1" dirty="0">
                <a:latin typeface="DIN Next LT Arabic Light" panose="020B0303020203050203" pitchFamily="34" charset="-78"/>
                <a:cs typeface="DIN Next LT Arabic Light" panose="020B0303020203050203" pitchFamily="34" charset="-78"/>
              </a:rPr>
              <a:t>رئيســي</a:t>
            </a:r>
            <a:endParaRPr lang="en-ID" sz="5400" b="1" dirty="0">
              <a:latin typeface="DIN Next LT Arabic Light" panose="020B0303020203050203" pitchFamily="34" charset="-78"/>
              <a:cs typeface="DIN Next LT Arabic Light" panose="020B0303020203050203" pitchFamily="34" charset="-78"/>
            </a:endParaRPr>
          </a:p>
        </p:txBody>
      </p:sp>
      <p:sp>
        <p:nvSpPr>
          <p:cNvPr id="3" name="Rectangle 5"/>
          <p:cNvSpPr/>
          <p:nvPr/>
        </p:nvSpPr>
        <p:spPr>
          <a:xfrm rot="16200000">
            <a:off x="5481638" y="1485900"/>
            <a:ext cx="6858000" cy="3886199"/>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18143 h 3447143"/>
              <a:gd name="connsiteX1" fmla="*/ 6487886 w 12192000"/>
              <a:gd name="connsiteY1" fmla="*/ 0 h 3447143"/>
              <a:gd name="connsiteX2" fmla="*/ 12192000 w 12192000"/>
              <a:gd name="connsiteY2" fmla="*/ 18143 h 3447143"/>
              <a:gd name="connsiteX3" fmla="*/ 12192000 w 12192000"/>
              <a:gd name="connsiteY3" fmla="*/ 3447143 h 3447143"/>
              <a:gd name="connsiteX4" fmla="*/ 0 w 12192000"/>
              <a:gd name="connsiteY4" fmla="*/ 3447143 h 3447143"/>
              <a:gd name="connsiteX5" fmla="*/ 0 w 12192000"/>
              <a:gd name="connsiteY5"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12192000 w 12192000"/>
              <a:gd name="connsiteY3" fmla="*/ 18143 h 3447143"/>
              <a:gd name="connsiteX4" fmla="*/ 12192000 w 12192000"/>
              <a:gd name="connsiteY4" fmla="*/ 3447143 h 3447143"/>
              <a:gd name="connsiteX5" fmla="*/ 0 w 12192000"/>
              <a:gd name="connsiteY5" fmla="*/ 3447143 h 3447143"/>
              <a:gd name="connsiteX6" fmla="*/ 0 w 12192000"/>
              <a:gd name="connsiteY6" fmla="*/ 18143 h 3447143"/>
              <a:gd name="connsiteX0" fmla="*/ 0 w 12192000"/>
              <a:gd name="connsiteY0" fmla="*/ 18143 h 3447143"/>
              <a:gd name="connsiteX1" fmla="*/ 3439886 w 12192000"/>
              <a:gd name="connsiteY1" fmla="*/ 1 h 3447143"/>
              <a:gd name="connsiteX2" fmla="*/ 6487886 w 12192000"/>
              <a:gd name="connsiteY2" fmla="*/ 0 h 3447143"/>
              <a:gd name="connsiteX3" fmla="*/ 9347200 w 12192000"/>
              <a:gd name="connsiteY3" fmla="*/ 14515 h 3447143"/>
              <a:gd name="connsiteX4" fmla="*/ 12192000 w 12192000"/>
              <a:gd name="connsiteY4" fmla="*/ 18143 h 3447143"/>
              <a:gd name="connsiteX5" fmla="*/ 12192000 w 12192000"/>
              <a:gd name="connsiteY5" fmla="*/ 3447143 h 3447143"/>
              <a:gd name="connsiteX6" fmla="*/ 0 w 12192000"/>
              <a:gd name="connsiteY6" fmla="*/ 3447143 h 3447143"/>
              <a:gd name="connsiteX7" fmla="*/ 0 w 12192000"/>
              <a:gd name="connsiteY7" fmla="*/ 18143 h 3447143"/>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54537 h 3683537"/>
              <a:gd name="connsiteX1" fmla="*/ 3439886 w 12192000"/>
              <a:gd name="connsiteY1" fmla="*/ 236395 h 3683537"/>
              <a:gd name="connsiteX2" fmla="*/ 6487886 w 12192000"/>
              <a:gd name="connsiteY2" fmla="*/ 236394 h 3683537"/>
              <a:gd name="connsiteX3" fmla="*/ 9347200 w 12192000"/>
              <a:gd name="connsiteY3" fmla="*/ 250909 h 3683537"/>
              <a:gd name="connsiteX4" fmla="*/ 12192000 w 12192000"/>
              <a:gd name="connsiteY4" fmla="*/ 254537 h 3683537"/>
              <a:gd name="connsiteX5" fmla="*/ 12192000 w 12192000"/>
              <a:gd name="connsiteY5" fmla="*/ 3683537 h 3683537"/>
              <a:gd name="connsiteX6" fmla="*/ 0 w 12192000"/>
              <a:gd name="connsiteY6" fmla="*/ 3683537 h 3683537"/>
              <a:gd name="connsiteX7" fmla="*/ 0 w 12192000"/>
              <a:gd name="connsiteY7" fmla="*/ 254537 h 3683537"/>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285574 h 3714574"/>
              <a:gd name="connsiteX1" fmla="*/ 3439886 w 12192000"/>
              <a:gd name="connsiteY1" fmla="*/ 267432 h 3714574"/>
              <a:gd name="connsiteX2" fmla="*/ 6560458 w 12192000"/>
              <a:gd name="connsiteY2" fmla="*/ 1036688 h 3714574"/>
              <a:gd name="connsiteX3" fmla="*/ 9347200 w 12192000"/>
              <a:gd name="connsiteY3" fmla="*/ 281946 h 3714574"/>
              <a:gd name="connsiteX4" fmla="*/ 12192000 w 12192000"/>
              <a:gd name="connsiteY4" fmla="*/ 285574 h 3714574"/>
              <a:gd name="connsiteX5" fmla="*/ 12192000 w 12192000"/>
              <a:gd name="connsiteY5" fmla="*/ 3714574 h 3714574"/>
              <a:gd name="connsiteX6" fmla="*/ 0 w 12192000"/>
              <a:gd name="connsiteY6" fmla="*/ 3714574 h 3714574"/>
              <a:gd name="connsiteX7" fmla="*/ 0 w 12192000"/>
              <a:gd name="connsiteY7" fmla="*/ 285574 h 3714574"/>
              <a:gd name="connsiteX0" fmla="*/ 0 w 12192000"/>
              <a:gd name="connsiteY0" fmla="*/ 177836 h 3606836"/>
              <a:gd name="connsiteX1" fmla="*/ 3439886 w 12192000"/>
              <a:gd name="connsiteY1" fmla="*/ 159694 h 3606836"/>
              <a:gd name="connsiteX2" fmla="*/ 6560458 w 12192000"/>
              <a:gd name="connsiteY2" fmla="*/ 928950 h 3606836"/>
              <a:gd name="connsiteX3" fmla="*/ 9477828 w 12192000"/>
              <a:gd name="connsiteY3" fmla="*/ 711237 h 3606836"/>
              <a:gd name="connsiteX4" fmla="*/ 12192000 w 12192000"/>
              <a:gd name="connsiteY4" fmla="*/ 177836 h 3606836"/>
              <a:gd name="connsiteX5" fmla="*/ 12192000 w 12192000"/>
              <a:gd name="connsiteY5" fmla="*/ 3606836 h 3606836"/>
              <a:gd name="connsiteX6" fmla="*/ 0 w 12192000"/>
              <a:gd name="connsiteY6" fmla="*/ 3606836 h 3606836"/>
              <a:gd name="connsiteX7" fmla="*/ 0 w 12192000"/>
              <a:gd name="connsiteY7" fmla="*/ 177836 h 3606836"/>
              <a:gd name="connsiteX0" fmla="*/ 0 w 12192000"/>
              <a:gd name="connsiteY0" fmla="*/ 314690 h 3743690"/>
              <a:gd name="connsiteX1" fmla="*/ 3439886 w 12192000"/>
              <a:gd name="connsiteY1" fmla="*/ 296548 h 3743690"/>
              <a:gd name="connsiteX2" fmla="*/ 6560458 w 12192000"/>
              <a:gd name="connsiteY2" fmla="*/ 1065804 h 3743690"/>
              <a:gd name="connsiteX3" fmla="*/ 9477828 w 12192000"/>
              <a:gd name="connsiteY3" fmla="*/ 848091 h 3743690"/>
              <a:gd name="connsiteX4" fmla="*/ 12192000 w 12192000"/>
              <a:gd name="connsiteY4" fmla="*/ 314690 h 3743690"/>
              <a:gd name="connsiteX5" fmla="*/ 12192000 w 12192000"/>
              <a:gd name="connsiteY5" fmla="*/ 3743690 h 3743690"/>
              <a:gd name="connsiteX6" fmla="*/ 0 w 12192000"/>
              <a:gd name="connsiteY6" fmla="*/ 3743690 h 3743690"/>
              <a:gd name="connsiteX7" fmla="*/ 0 w 12192000"/>
              <a:gd name="connsiteY7" fmla="*/ 314690 h 3743690"/>
              <a:gd name="connsiteX0" fmla="*/ 0 w 12192000"/>
              <a:gd name="connsiteY0" fmla="*/ 245816 h 3674816"/>
              <a:gd name="connsiteX1" fmla="*/ 3439886 w 12192000"/>
              <a:gd name="connsiteY1" fmla="*/ 227674 h 3674816"/>
              <a:gd name="connsiteX2" fmla="*/ 6560458 w 12192000"/>
              <a:gd name="connsiteY2" fmla="*/ 996930 h 3674816"/>
              <a:gd name="connsiteX3" fmla="*/ 9477828 w 12192000"/>
              <a:gd name="connsiteY3" fmla="*/ 779217 h 3674816"/>
              <a:gd name="connsiteX4" fmla="*/ 12192000 w 12192000"/>
              <a:gd name="connsiteY4" fmla="*/ 245816 h 3674816"/>
              <a:gd name="connsiteX5" fmla="*/ 12192000 w 12192000"/>
              <a:gd name="connsiteY5" fmla="*/ 3674816 h 3674816"/>
              <a:gd name="connsiteX6" fmla="*/ 0 w 12192000"/>
              <a:gd name="connsiteY6" fmla="*/ 3674816 h 3674816"/>
              <a:gd name="connsiteX7" fmla="*/ 0 w 12192000"/>
              <a:gd name="connsiteY7" fmla="*/ 245816 h 3674816"/>
              <a:gd name="connsiteX0" fmla="*/ 0 w 12192000"/>
              <a:gd name="connsiteY0" fmla="*/ 371820 h 3800820"/>
              <a:gd name="connsiteX1" fmla="*/ 3439886 w 12192000"/>
              <a:gd name="connsiteY1" fmla="*/ 353678 h 3800820"/>
              <a:gd name="connsiteX2" fmla="*/ 6560458 w 12192000"/>
              <a:gd name="connsiteY2" fmla="*/ 1122934 h 3800820"/>
              <a:gd name="connsiteX3" fmla="*/ 9231085 w 12192000"/>
              <a:gd name="connsiteY3" fmla="*/ 498821 h 3800820"/>
              <a:gd name="connsiteX4" fmla="*/ 12192000 w 12192000"/>
              <a:gd name="connsiteY4" fmla="*/ 371820 h 3800820"/>
              <a:gd name="connsiteX5" fmla="*/ 12192000 w 12192000"/>
              <a:gd name="connsiteY5" fmla="*/ 3800820 h 3800820"/>
              <a:gd name="connsiteX6" fmla="*/ 0 w 12192000"/>
              <a:gd name="connsiteY6" fmla="*/ 3800820 h 3800820"/>
              <a:gd name="connsiteX7" fmla="*/ 0 w 12192000"/>
              <a:gd name="connsiteY7" fmla="*/ 371820 h 3800820"/>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543494 h 3972494"/>
              <a:gd name="connsiteX1" fmla="*/ 3439886 w 12192000"/>
              <a:gd name="connsiteY1" fmla="*/ 525352 h 3972494"/>
              <a:gd name="connsiteX2" fmla="*/ 6560458 w 12192000"/>
              <a:gd name="connsiteY2" fmla="*/ 1294608 h 3972494"/>
              <a:gd name="connsiteX3" fmla="*/ 9231085 w 12192000"/>
              <a:gd name="connsiteY3" fmla="*/ 670495 h 3972494"/>
              <a:gd name="connsiteX4" fmla="*/ 12192000 w 12192000"/>
              <a:gd name="connsiteY4" fmla="*/ 543494 h 3972494"/>
              <a:gd name="connsiteX5" fmla="*/ 12192000 w 12192000"/>
              <a:gd name="connsiteY5" fmla="*/ 3972494 h 3972494"/>
              <a:gd name="connsiteX6" fmla="*/ 0 w 12192000"/>
              <a:gd name="connsiteY6" fmla="*/ 3972494 h 3972494"/>
              <a:gd name="connsiteX7" fmla="*/ 0 w 12192000"/>
              <a:gd name="connsiteY7" fmla="*/ 543494 h 3972494"/>
              <a:gd name="connsiteX0" fmla="*/ 0 w 12192000"/>
              <a:gd name="connsiteY0" fmla="*/ 268767 h 3697767"/>
              <a:gd name="connsiteX1" fmla="*/ 3439886 w 12192000"/>
              <a:gd name="connsiteY1" fmla="*/ 250625 h 3697767"/>
              <a:gd name="connsiteX2" fmla="*/ 6574972 w 12192000"/>
              <a:gd name="connsiteY2" fmla="*/ 1542395 h 3697767"/>
              <a:gd name="connsiteX3" fmla="*/ 9231085 w 12192000"/>
              <a:gd name="connsiteY3" fmla="*/ 395768 h 3697767"/>
              <a:gd name="connsiteX4" fmla="*/ 12192000 w 12192000"/>
              <a:gd name="connsiteY4" fmla="*/ 268767 h 3697767"/>
              <a:gd name="connsiteX5" fmla="*/ 12192000 w 12192000"/>
              <a:gd name="connsiteY5" fmla="*/ 3697767 h 3697767"/>
              <a:gd name="connsiteX6" fmla="*/ 0 w 12192000"/>
              <a:gd name="connsiteY6" fmla="*/ 3697767 h 3697767"/>
              <a:gd name="connsiteX7" fmla="*/ 0 w 12192000"/>
              <a:gd name="connsiteY7" fmla="*/ 268767 h 3697767"/>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439886 w 12192000"/>
              <a:gd name="connsiteY1" fmla="*/ 601643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3135086 w 12192000"/>
              <a:gd name="connsiteY1" fmla="*/ 1428957 h 4048785"/>
              <a:gd name="connsiteX2" fmla="*/ 6574972 w 12192000"/>
              <a:gd name="connsiteY2" fmla="*/ 1893413 h 4048785"/>
              <a:gd name="connsiteX3" fmla="*/ 9231085 w 12192000"/>
              <a:gd name="connsiteY3" fmla="*/ 746786 h 4048785"/>
              <a:gd name="connsiteX4" fmla="*/ 12192000 w 12192000"/>
              <a:gd name="connsiteY4" fmla="*/ 619785 h 4048785"/>
              <a:gd name="connsiteX5" fmla="*/ 12192000 w 12192000"/>
              <a:gd name="connsiteY5" fmla="*/ 4048785 h 4048785"/>
              <a:gd name="connsiteX6" fmla="*/ 0 w 12192000"/>
              <a:gd name="connsiteY6" fmla="*/ 4048785 h 4048785"/>
              <a:gd name="connsiteX7" fmla="*/ 0 w 12192000"/>
              <a:gd name="connsiteY7"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6574972 w 12192000"/>
              <a:gd name="connsiteY3" fmla="*/ 1893413 h 4048785"/>
              <a:gd name="connsiteX4" fmla="*/ 9231085 w 12192000"/>
              <a:gd name="connsiteY4" fmla="*/ 746786 h 4048785"/>
              <a:gd name="connsiteX5" fmla="*/ 12192000 w 12192000"/>
              <a:gd name="connsiteY5" fmla="*/ 619785 h 4048785"/>
              <a:gd name="connsiteX6" fmla="*/ 12192000 w 12192000"/>
              <a:gd name="connsiteY6" fmla="*/ 4048785 h 4048785"/>
              <a:gd name="connsiteX7" fmla="*/ 0 w 12192000"/>
              <a:gd name="connsiteY7" fmla="*/ 4048785 h 4048785"/>
              <a:gd name="connsiteX8" fmla="*/ 0 w 12192000"/>
              <a:gd name="connsiteY8"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4818743 w 12192000"/>
              <a:gd name="connsiteY3" fmla="*/ 1733757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619785 h 4048785"/>
              <a:gd name="connsiteX1" fmla="*/ 1524000 w 12192000"/>
              <a:gd name="connsiteY1" fmla="*/ 819357 h 4048785"/>
              <a:gd name="connsiteX2" fmla="*/ 3135086 w 12192000"/>
              <a:gd name="connsiteY2" fmla="*/ 1428957 h 4048785"/>
              <a:gd name="connsiteX3" fmla="*/ 5065486 w 12192000"/>
              <a:gd name="connsiteY3" fmla="*/ 1051586 h 4048785"/>
              <a:gd name="connsiteX4" fmla="*/ 6574972 w 12192000"/>
              <a:gd name="connsiteY4" fmla="*/ 1893413 h 4048785"/>
              <a:gd name="connsiteX5" fmla="*/ 9231085 w 12192000"/>
              <a:gd name="connsiteY5" fmla="*/ 746786 h 4048785"/>
              <a:gd name="connsiteX6" fmla="*/ 12192000 w 12192000"/>
              <a:gd name="connsiteY6" fmla="*/ 619785 h 4048785"/>
              <a:gd name="connsiteX7" fmla="*/ 12192000 w 12192000"/>
              <a:gd name="connsiteY7" fmla="*/ 4048785 h 4048785"/>
              <a:gd name="connsiteX8" fmla="*/ 0 w 12192000"/>
              <a:gd name="connsiteY8" fmla="*/ 4048785 h 4048785"/>
              <a:gd name="connsiteX9" fmla="*/ 0 w 12192000"/>
              <a:gd name="connsiteY9" fmla="*/ 619785 h 4048785"/>
              <a:gd name="connsiteX0" fmla="*/ 0 w 12192000"/>
              <a:gd name="connsiteY0" fmla="*/ 242446 h 3671446"/>
              <a:gd name="connsiteX1" fmla="*/ 1524000 w 12192000"/>
              <a:gd name="connsiteY1" fmla="*/ 442018 h 3671446"/>
              <a:gd name="connsiteX2" fmla="*/ 3135086 w 12192000"/>
              <a:gd name="connsiteY2" fmla="*/ 1051618 h 3671446"/>
              <a:gd name="connsiteX3" fmla="*/ 5065486 w 12192000"/>
              <a:gd name="connsiteY3" fmla="*/ 674247 h 3671446"/>
              <a:gd name="connsiteX4" fmla="*/ 6574972 w 12192000"/>
              <a:gd name="connsiteY4" fmla="*/ 1516074 h 3671446"/>
              <a:gd name="connsiteX5" fmla="*/ 8548914 w 12192000"/>
              <a:gd name="connsiteY5" fmla="*/ 790361 h 3671446"/>
              <a:gd name="connsiteX6" fmla="*/ 9231085 w 12192000"/>
              <a:gd name="connsiteY6" fmla="*/ 369447 h 3671446"/>
              <a:gd name="connsiteX7" fmla="*/ 12192000 w 12192000"/>
              <a:gd name="connsiteY7" fmla="*/ 242446 h 3671446"/>
              <a:gd name="connsiteX8" fmla="*/ 12192000 w 12192000"/>
              <a:gd name="connsiteY8" fmla="*/ 3671446 h 3671446"/>
              <a:gd name="connsiteX9" fmla="*/ 0 w 12192000"/>
              <a:gd name="connsiteY9" fmla="*/ 3671446 h 3671446"/>
              <a:gd name="connsiteX10" fmla="*/ 0 w 12192000"/>
              <a:gd name="connsiteY10" fmla="*/ 242446 h 3671446"/>
              <a:gd name="connsiteX0" fmla="*/ 0 w 12192000"/>
              <a:gd name="connsiteY0" fmla="*/ 238591 h 3667591"/>
              <a:gd name="connsiteX1" fmla="*/ 1524000 w 12192000"/>
              <a:gd name="connsiteY1" fmla="*/ 438163 h 3667591"/>
              <a:gd name="connsiteX2" fmla="*/ 3135086 w 12192000"/>
              <a:gd name="connsiteY2" fmla="*/ 1047763 h 3667591"/>
              <a:gd name="connsiteX3" fmla="*/ 5065486 w 12192000"/>
              <a:gd name="connsiteY3" fmla="*/ 670392 h 3667591"/>
              <a:gd name="connsiteX4" fmla="*/ 6574972 w 12192000"/>
              <a:gd name="connsiteY4" fmla="*/ 1512219 h 3667591"/>
              <a:gd name="connsiteX5" fmla="*/ 7750628 w 12192000"/>
              <a:gd name="connsiteY5" fmla="*/ 670392 h 3667591"/>
              <a:gd name="connsiteX6" fmla="*/ 9231085 w 12192000"/>
              <a:gd name="connsiteY6" fmla="*/ 365592 h 3667591"/>
              <a:gd name="connsiteX7" fmla="*/ 12192000 w 12192000"/>
              <a:gd name="connsiteY7" fmla="*/ 238591 h 3667591"/>
              <a:gd name="connsiteX8" fmla="*/ 12192000 w 12192000"/>
              <a:gd name="connsiteY8" fmla="*/ 3667591 h 3667591"/>
              <a:gd name="connsiteX9" fmla="*/ 0 w 12192000"/>
              <a:gd name="connsiteY9" fmla="*/ 3667591 h 3667591"/>
              <a:gd name="connsiteX10" fmla="*/ 0 w 12192000"/>
              <a:gd name="connsiteY10" fmla="*/ 238591 h 3667591"/>
              <a:gd name="connsiteX0" fmla="*/ 0 w 12192000"/>
              <a:gd name="connsiteY0" fmla="*/ 297892 h 3726892"/>
              <a:gd name="connsiteX1" fmla="*/ 1524000 w 12192000"/>
              <a:gd name="connsiteY1" fmla="*/ 497464 h 3726892"/>
              <a:gd name="connsiteX2" fmla="*/ 3135086 w 12192000"/>
              <a:gd name="connsiteY2" fmla="*/ 1107064 h 3726892"/>
              <a:gd name="connsiteX3" fmla="*/ 5065486 w 12192000"/>
              <a:gd name="connsiteY3" fmla="*/ 729693 h 3726892"/>
              <a:gd name="connsiteX4" fmla="*/ 6574972 w 12192000"/>
              <a:gd name="connsiteY4" fmla="*/ 1571520 h 3726892"/>
              <a:gd name="connsiteX5" fmla="*/ 7750628 w 12192000"/>
              <a:gd name="connsiteY5" fmla="*/ 729693 h 3726892"/>
              <a:gd name="connsiteX6" fmla="*/ 9231085 w 12192000"/>
              <a:gd name="connsiteY6" fmla="*/ 424893 h 3726892"/>
              <a:gd name="connsiteX7" fmla="*/ 10305143 w 12192000"/>
              <a:gd name="connsiteY7" fmla="*/ 192663 h 3726892"/>
              <a:gd name="connsiteX8" fmla="*/ 12192000 w 12192000"/>
              <a:gd name="connsiteY8" fmla="*/ 297892 h 3726892"/>
              <a:gd name="connsiteX9" fmla="*/ 12192000 w 12192000"/>
              <a:gd name="connsiteY9" fmla="*/ 3726892 h 3726892"/>
              <a:gd name="connsiteX10" fmla="*/ 0 w 12192000"/>
              <a:gd name="connsiteY10" fmla="*/ 3726892 h 3726892"/>
              <a:gd name="connsiteX11" fmla="*/ 0 w 12192000"/>
              <a:gd name="connsiteY11" fmla="*/ 297892 h 3726892"/>
              <a:gd name="connsiteX0" fmla="*/ 0 w 12192000"/>
              <a:gd name="connsiteY0" fmla="*/ 745529 h 4174529"/>
              <a:gd name="connsiteX1" fmla="*/ 1524000 w 12192000"/>
              <a:gd name="connsiteY1" fmla="*/ 945101 h 4174529"/>
              <a:gd name="connsiteX2" fmla="*/ 3135086 w 12192000"/>
              <a:gd name="connsiteY2" fmla="*/ 1554701 h 4174529"/>
              <a:gd name="connsiteX3" fmla="*/ 5065486 w 12192000"/>
              <a:gd name="connsiteY3" fmla="*/ 1177330 h 4174529"/>
              <a:gd name="connsiteX4" fmla="*/ 6574972 w 12192000"/>
              <a:gd name="connsiteY4" fmla="*/ 2019157 h 4174529"/>
              <a:gd name="connsiteX5" fmla="*/ 7750628 w 12192000"/>
              <a:gd name="connsiteY5" fmla="*/ 1177330 h 4174529"/>
              <a:gd name="connsiteX6" fmla="*/ 9231085 w 12192000"/>
              <a:gd name="connsiteY6" fmla="*/ 872530 h 4174529"/>
              <a:gd name="connsiteX7" fmla="*/ 10305143 w 12192000"/>
              <a:gd name="connsiteY7" fmla="*/ 1672 h 4174529"/>
              <a:gd name="connsiteX8" fmla="*/ 12192000 w 12192000"/>
              <a:gd name="connsiteY8" fmla="*/ 745529 h 4174529"/>
              <a:gd name="connsiteX9" fmla="*/ 12192000 w 12192000"/>
              <a:gd name="connsiteY9" fmla="*/ 4174529 h 4174529"/>
              <a:gd name="connsiteX10" fmla="*/ 0 w 12192000"/>
              <a:gd name="connsiteY10" fmla="*/ 4174529 h 4174529"/>
              <a:gd name="connsiteX11" fmla="*/ 0 w 12192000"/>
              <a:gd name="connsiteY11" fmla="*/ 745529 h 417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74529">
                <a:moveTo>
                  <a:pt x="0" y="745529"/>
                </a:moveTo>
                <a:cubicBezTo>
                  <a:pt x="254000" y="207291"/>
                  <a:pt x="1001486" y="810239"/>
                  <a:pt x="1524000" y="945101"/>
                </a:cubicBezTo>
                <a:cubicBezTo>
                  <a:pt x="3207657" y="717106"/>
                  <a:pt x="2544838" y="1515996"/>
                  <a:pt x="3135086" y="1554701"/>
                </a:cubicBezTo>
                <a:cubicBezTo>
                  <a:pt x="3725334" y="1593406"/>
                  <a:pt x="4492172" y="1099921"/>
                  <a:pt x="5065486" y="1177330"/>
                </a:cubicBezTo>
                <a:cubicBezTo>
                  <a:pt x="5638800" y="1254739"/>
                  <a:pt x="6127448" y="2019157"/>
                  <a:pt x="6574972" y="2019157"/>
                </a:cubicBezTo>
                <a:cubicBezTo>
                  <a:pt x="7022496" y="2019157"/>
                  <a:pt x="7307942" y="1368435"/>
                  <a:pt x="7750628" y="1177330"/>
                </a:cubicBezTo>
                <a:cubicBezTo>
                  <a:pt x="8193314" y="986225"/>
                  <a:pt x="8805333" y="1068473"/>
                  <a:pt x="9231085" y="872530"/>
                </a:cubicBezTo>
                <a:cubicBezTo>
                  <a:pt x="9656838" y="676587"/>
                  <a:pt x="9811657" y="22839"/>
                  <a:pt x="10305143" y="1672"/>
                </a:cubicBezTo>
                <a:cubicBezTo>
                  <a:pt x="10798629" y="-19495"/>
                  <a:pt x="11877524" y="156491"/>
                  <a:pt x="12192000" y="745529"/>
                </a:cubicBezTo>
                <a:lnTo>
                  <a:pt x="12192000" y="4174529"/>
                </a:lnTo>
                <a:lnTo>
                  <a:pt x="0" y="4174529"/>
                </a:lnTo>
                <a:lnTo>
                  <a:pt x="0" y="745529"/>
                </a:lnTo>
                <a:close/>
              </a:path>
            </a:pathLst>
          </a:custGeom>
          <a:gradFill>
            <a:gsLst>
              <a:gs pos="70000">
                <a:schemeClr val="accent3"/>
              </a:gs>
              <a:gs pos="35000">
                <a:schemeClr val="accent2"/>
              </a:gs>
              <a:gs pos="0">
                <a:schemeClr val="accent1"/>
              </a:gs>
              <a:gs pos="100000">
                <a:schemeClr val="accent4"/>
              </a:gs>
            </a:gsLst>
            <a:lin ang="10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6" name="Rounded Rectangle 5"/>
          <p:cNvSpPr/>
          <p:nvPr/>
        </p:nvSpPr>
        <p:spPr>
          <a:xfrm>
            <a:off x="1693104" y="2924883"/>
            <a:ext cx="1373946" cy="1143634"/>
          </a:xfrm>
          <a:prstGeom prst="round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9" name="Rectangle 8"/>
          <p:cNvSpPr/>
          <p:nvPr/>
        </p:nvSpPr>
        <p:spPr>
          <a:xfrm>
            <a:off x="1007304" y="4182817"/>
            <a:ext cx="2745546" cy="1569660"/>
          </a:xfrm>
          <a:prstGeom prst="rect">
            <a:avLst/>
          </a:prstGeom>
        </p:spPr>
        <p:txBody>
          <a:bodyPr wrap="square">
            <a:spAutoFit/>
          </a:bodyPr>
          <a:lstStyle/>
          <a:p>
            <a:pPr algn="ctr"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a:t>
            </a:r>
            <a:endParaRPr lang="en-ID" sz="1600" dirty="0">
              <a:latin typeface="DIN Next LT Arabic Light" panose="020B0303020203050203" pitchFamily="34" charset="-78"/>
              <a:cs typeface="DIN Next LT Arabic Light" panose="020B0303020203050203" pitchFamily="34" charset="-78"/>
            </a:endParaRPr>
          </a:p>
        </p:txBody>
      </p:sp>
      <p:sp>
        <p:nvSpPr>
          <p:cNvPr id="10" name="Rounded Rectangle 9"/>
          <p:cNvSpPr/>
          <p:nvPr/>
        </p:nvSpPr>
        <p:spPr>
          <a:xfrm>
            <a:off x="4907792" y="2924883"/>
            <a:ext cx="1373946" cy="1143634"/>
          </a:xfrm>
          <a:prstGeom prst="round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D">
              <a:latin typeface="DIN Next LT Arabic Light" panose="020B0303020203050203" pitchFamily="34" charset="-78"/>
              <a:cs typeface="DIN Next LT Arabic Light" panose="020B0303020203050203" pitchFamily="34" charset="-78"/>
            </a:endParaRPr>
          </a:p>
        </p:txBody>
      </p:sp>
      <p:sp>
        <p:nvSpPr>
          <p:cNvPr id="11" name="Rectangle 10"/>
          <p:cNvSpPr/>
          <p:nvPr/>
        </p:nvSpPr>
        <p:spPr>
          <a:xfrm>
            <a:off x="4221992" y="4182817"/>
            <a:ext cx="2745546" cy="1569660"/>
          </a:xfrm>
          <a:prstGeom prst="rect">
            <a:avLst/>
          </a:prstGeom>
        </p:spPr>
        <p:txBody>
          <a:bodyPr wrap="square">
            <a:spAutoFit/>
          </a:bodyPr>
          <a:lstStyle/>
          <a:p>
            <a:pPr algn="ctr" rtl="1">
              <a:lnSpc>
                <a:spcPct val="150000"/>
              </a:lnSpc>
            </a:pPr>
            <a:r>
              <a:rPr lang="ar-EG" sz="1600" dirty="0">
                <a:latin typeface="DIN Next LT Arabic Light" panose="020B0303020203050203" pitchFamily="34" charset="-78"/>
                <a:cs typeface="DIN Next LT Arabic Light" panose="020B0303020203050203" pitchFamily="34" charset="-78"/>
              </a:rPr>
              <a:t>هذا النص هو مثال لنص يمكن أن يستبدل في نفس المساحة، لقد تم توليد هذا النص من مولد النص العربى.</a:t>
            </a:r>
            <a:endParaRPr lang="en-ID" sz="1600" dirty="0">
              <a:latin typeface="DIN Next LT Arabic Light" panose="020B0303020203050203" pitchFamily="34" charset="-78"/>
              <a:cs typeface="DIN Next LT Arabic Light" panose="020B0303020203050203" pitchFamily="34" charset="-78"/>
            </a:endParaRPr>
          </a:p>
        </p:txBody>
      </p:sp>
      <p:sp>
        <p:nvSpPr>
          <p:cNvPr id="12" name="Rectangle 11"/>
          <p:cNvSpPr/>
          <p:nvPr/>
        </p:nvSpPr>
        <p:spPr>
          <a:xfrm>
            <a:off x="-29121" y="6310858"/>
            <a:ext cx="3222885" cy="547142"/>
          </a:xfrm>
          <a:prstGeom prst="rect">
            <a:avLst/>
          </a:prstGeom>
          <a:gradFill>
            <a:gsLst>
              <a:gs pos="70000">
                <a:schemeClr val="accent3"/>
              </a:gs>
              <a:gs pos="35000">
                <a:schemeClr val="accent2"/>
              </a:gs>
              <a:gs pos="0">
                <a:schemeClr val="accent1"/>
              </a:gs>
              <a:gs pos="100000">
                <a:schemeClr val="accent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dirty="0">
                <a:latin typeface="DIN Next LT Arabic Light" panose="020B0303020203050203" pitchFamily="34" charset="-78"/>
                <a:cs typeface="DIN Next LT Arabic Light" panose="020B0303020203050203" pitchFamily="34" charset="-78"/>
              </a:rPr>
              <a:t>عنــوان المشــروع</a:t>
            </a:r>
            <a:endParaRPr lang="en-ID" dirty="0">
              <a:latin typeface="DIN Next LT Arabic Light" panose="020B0303020203050203" pitchFamily="34" charset="-78"/>
              <a:cs typeface="DIN Next LT Arabic Light" panose="020B0303020203050203" pitchFamily="34" charset="-78"/>
            </a:endParaRPr>
          </a:p>
        </p:txBody>
      </p:sp>
      <p:sp>
        <p:nvSpPr>
          <p:cNvPr id="13" name="Freeform 34"/>
          <p:cNvSpPr>
            <a:spLocks noEditPoints="1"/>
          </p:cNvSpPr>
          <p:nvPr/>
        </p:nvSpPr>
        <p:spPr bwMode="auto">
          <a:xfrm>
            <a:off x="5217040" y="3118485"/>
            <a:ext cx="755451" cy="756431"/>
          </a:xfrm>
          <a:custGeom>
            <a:avLst/>
            <a:gdLst>
              <a:gd name="T0" fmla="*/ 116 w 326"/>
              <a:gd name="T1" fmla="*/ 97 h 326"/>
              <a:gd name="T2" fmla="*/ 116 w 326"/>
              <a:gd name="T3" fmla="*/ 106 h 326"/>
              <a:gd name="T4" fmla="*/ 85 w 326"/>
              <a:gd name="T5" fmla="*/ 106 h 326"/>
              <a:gd name="T6" fmla="*/ 85 w 326"/>
              <a:gd name="T7" fmla="*/ 97 h 326"/>
              <a:gd name="T8" fmla="*/ 85 w 326"/>
              <a:gd name="T9" fmla="*/ 106 h 326"/>
              <a:gd name="T10" fmla="*/ 163 w 326"/>
              <a:gd name="T11" fmla="*/ 326 h 326"/>
              <a:gd name="T12" fmla="*/ 163 w 326"/>
              <a:gd name="T13" fmla="*/ 0 h 326"/>
              <a:gd name="T14" fmla="*/ 262 w 326"/>
              <a:gd name="T15" fmla="*/ 104 h 326"/>
              <a:gd name="T16" fmla="*/ 78 w 326"/>
              <a:gd name="T17" fmla="*/ 90 h 326"/>
              <a:gd name="T18" fmla="*/ 64 w 326"/>
              <a:gd name="T19" fmla="*/ 222 h 326"/>
              <a:gd name="T20" fmla="*/ 247 w 326"/>
              <a:gd name="T21" fmla="*/ 236 h 326"/>
              <a:gd name="T22" fmla="*/ 262 w 326"/>
              <a:gd name="T23" fmla="*/ 104 h 326"/>
              <a:gd name="T24" fmla="*/ 250 w 326"/>
              <a:gd name="T25" fmla="*/ 110 h 326"/>
              <a:gd name="T26" fmla="*/ 76 w 326"/>
              <a:gd name="T27" fmla="*/ 214 h 326"/>
              <a:gd name="T28" fmla="*/ 118 w 326"/>
              <a:gd name="T29" fmla="*/ 165 h 326"/>
              <a:gd name="T30" fmla="*/ 134 w 326"/>
              <a:gd name="T31" fmla="*/ 166 h 326"/>
              <a:gd name="T32" fmla="*/ 157 w 326"/>
              <a:gd name="T33" fmla="*/ 167 h 326"/>
              <a:gd name="T34" fmla="*/ 140 w 326"/>
              <a:gd name="T35" fmla="*/ 186 h 326"/>
              <a:gd name="T36" fmla="*/ 140 w 326"/>
              <a:gd name="T37" fmla="*/ 204 h 326"/>
              <a:gd name="T38" fmla="*/ 147 w 326"/>
              <a:gd name="T39" fmla="*/ 188 h 326"/>
              <a:gd name="T40" fmla="*/ 162 w 326"/>
              <a:gd name="T41" fmla="*/ 169 h 326"/>
              <a:gd name="T42" fmla="*/ 183 w 326"/>
              <a:gd name="T43" fmla="*/ 185 h 326"/>
              <a:gd name="T44" fmla="*/ 191 w 326"/>
              <a:gd name="T45" fmla="*/ 199 h 326"/>
              <a:gd name="T46" fmla="*/ 191 w 326"/>
              <a:gd name="T47" fmla="*/ 181 h 326"/>
              <a:gd name="T48" fmla="*/ 169 w 326"/>
              <a:gd name="T49" fmla="*/ 166 h 326"/>
              <a:gd name="T50" fmla="*/ 170 w 326"/>
              <a:gd name="T51" fmla="*/ 159 h 326"/>
              <a:gd name="T52" fmla="*/ 195 w 326"/>
              <a:gd name="T53" fmla="*/ 151 h 326"/>
              <a:gd name="T54" fmla="*/ 195 w 326"/>
              <a:gd name="T55" fmla="*/ 126 h 326"/>
              <a:gd name="T56" fmla="*/ 184 w 326"/>
              <a:gd name="T57" fmla="*/ 144 h 326"/>
              <a:gd name="T58" fmla="*/ 162 w 326"/>
              <a:gd name="T59" fmla="*/ 154 h 326"/>
              <a:gd name="T60" fmla="*/ 150 w 326"/>
              <a:gd name="T61" fmla="*/ 137 h 326"/>
              <a:gd name="T62" fmla="*/ 144 w 326"/>
              <a:gd name="T63" fmla="*/ 123 h 326"/>
              <a:gd name="T64" fmla="*/ 144 w 326"/>
              <a:gd name="T65" fmla="*/ 139 h 326"/>
              <a:gd name="T66" fmla="*/ 157 w 326"/>
              <a:gd name="T67" fmla="*/ 156 h 326"/>
              <a:gd name="T68" fmla="*/ 134 w 326"/>
              <a:gd name="T69" fmla="*/ 163 h 326"/>
              <a:gd name="T70" fmla="*/ 118 w 326"/>
              <a:gd name="T71" fmla="*/ 165 h 326"/>
              <a:gd name="T72" fmla="*/ 105 w 326"/>
              <a:gd name="T73" fmla="*/ 102 h 326"/>
              <a:gd name="T74" fmla="*/ 96 w 326"/>
              <a:gd name="T75" fmla="*/ 10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6" h="326">
                <a:moveTo>
                  <a:pt x="111" y="102"/>
                </a:moveTo>
                <a:cubicBezTo>
                  <a:pt x="111" y="99"/>
                  <a:pt x="113" y="97"/>
                  <a:pt x="116" y="97"/>
                </a:cubicBezTo>
                <a:cubicBezTo>
                  <a:pt x="118" y="97"/>
                  <a:pt x="120" y="99"/>
                  <a:pt x="120" y="102"/>
                </a:cubicBezTo>
                <a:cubicBezTo>
                  <a:pt x="120" y="104"/>
                  <a:pt x="118" y="106"/>
                  <a:pt x="116" y="106"/>
                </a:cubicBezTo>
                <a:cubicBezTo>
                  <a:pt x="113" y="106"/>
                  <a:pt x="111" y="104"/>
                  <a:pt x="111" y="102"/>
                </a:cubicBezTo>
                <a:close/>
                <a:moveTo>
                  <a:pt x="85" y="106"/>
                </a:moveTo>
                <a:cubicBezTo>
                  <a:pt x="88" y="106"/>
                  <a:pt x="90" y="104"/>
                  <a:pt x="90" y="102"/>
                </a:cubicBezTo>
                <a:cubicBezTo>
                  <a:pt x="90" y="99"/>
                  <a:pt x="88" y="97"/>
                  <a:pt x="85" y="97"/>
                </a:cubicBezTo>
                <a:cubicBezTo>
                  <a:pt x="83" y="97"/>
                  <a:pt x="81" y="99"/>
                  <a:pt x="81" y="102"/>
                </a:cubicBezTo>
                <a:cubicBezTo>
                  <a:pt x="81" y="104"/>
                  <a:pt x="83" y="106"/>
                  <a:pt x="85" y="106"/>
                </a:cubicBezTo>
                <a:close/>
                <a:moveTo>
                  <a:pt x="326" y="163"/>
                </a:moveTo>
                <a:cubicBezTo>
                  <a:pt x="326" y="252"/>
                  <a:pt x="252" y="326"/>
                  <a:pt x="163" y="326"/>
                </a:cubicBezTo>
                <a:cubicBezTo>
                  <a:pt x="73" y="326"/>
                  <a:pt x="0" y="252"/>
                  <a:pt x="0" y="163"/>
                </a:cubicBezTo>
                <a:cubicBezTo>
                  <a:pt x="0" y="73"/>
                  <a:pt x="73" y="0"/>
                  <a:pt x="163" y="0"/>
                </a:cubicBezTo>
                <a:cubicBezTo>
                  <a:pt x="252" y="0"/>
                  <a:pt x="326" y="73"/>
                  <a:pt x="326" y="163"/>
                </a:cubicBezTo>
                <a:close/>
                <a:moveTo>
                  <a:pt x="262" y="104"/>
                </a:moveTo>
                <a:cubicBezTo>
                  <a:pt x="262" y="96"/>
                  <a:pt x="255" y="90"/>
                  <a:pt x="247" y="90"/>
                </a:cubicBezTo>
                <a:cubicBezTo>
                  <a:pt x="78" y="90"/>
                  <a:pt x="78" y="90"/>
                  <a:pt x="78" y="90"/>
                </a:cubicBezTo>
                <a:cubicBezTo>
                  <a:pt x="70" y="90"/>
                  <a:pt x="64" y="96"/>
                  <a:pt x="64" y="104"/>
                </a:cubicBezTo>
                <a:cubicBezTo>
                  <a:pt x="64" y="222"/>
                  <a:pt x="64" y="222"/>
                  <a:pt x="64" y="222"/>
                </a:cubicBezTo>
                <a:cubicBezTo>
                  <a:pt x="64" y="229"/>
                  <a:pt x="70" y="236"/>
                  <a:pt x="78" y="236"/>
                </a:cubicBezTo>
                <a:cubicBezTo>
                  <a:pt x="247" y="236"/>
                  <a:pt x="247" y="236"/>
                  <a:pt x="247" y="236"/>
                </a:cubicBezTo>
                <a:cubicBezTo>
                  <a:pt x="255" y="236"/>
                  <a:pt x="262" y="229"/>
                  <a:pt x="262" y="222"/>
                </a:cubicBezTo>
                <a:lnTo>
                  <a:pt x="262" y="104"/>
                </a:lnTo>
                <a:close/>
                <a:moveTo>
                  <a:pt x="76" y="110"/>
                </a:moveTo>
                <a:cubicBezTo>
                  <a:pt x="250" y="110"/>
                  <a:pt x="250" y="110"/>
                  <a:pt x="250" y="110"/>
                </a:cubicBezTo>
                <a:cubicBezTo>
                  <a:pt x="250" y="214"/>
                  <a:pt x="250" y="214"/>
                  <a:pt x="250" y="214"/>
                </a:cubicBezTo>
                <a:cubicBezTo>
                  <a:pt x="76" y="214"/>
                  <a:pt x="76" y="214"/>
                  <a:pt x="76" y="214"/>
                </a:cubicBezTo>
                <a:lnTo>
                  <a:pt x="76" y="110"/>
                </a:lnTo>
                <a:close/>
                <a:moveTo>
                  <a:pt x="118" y="165"/>
                </a:moveTo>
                <a:cubicBezTo>
                  <a:pt x="118" y="170"/>
                  <a:pt x="121" y="174"/>
                  <a:pt x="126" y="174"/>
                </a:cubicBezTo>
                <a:cubicBezTo>
                  <a:pt x="131" y="174"/>
                  <a:pt x="134" y="170"/>
                  <a:pt x="134" y="166"/>
                </a:cubicBezTo>
                <a:cubicBezTo>
                  <a:pt x="155" y="164"/>
                  <a:pt x="155" y="164"/>
                  <a:pt x="155" y="164"/>
                </a:cubicBezTo>
                <a:cubicBezTo>
                  <a:pt x="155" y="165"/>
                  <a:pt x="156" y="166"/>
                  <a:pt x="157" y="167"/>
                </a:cubicBezTo>
                <a:cubicBezTo>
                  <a:pt x="144" y="187"/>
                  <a:pt x="144" y="187"/>
                  <a:pt x="144" y="187"/>
                </a:cubicBezTo>
                <a:cubicBezTo>
                  <a:pt x="143" y="186"/>
                  <a:pt x="141" y="186"/>
                  <a:pt x="140" y="186"/>
                </a:cubicBezTo>
                <a:cubicBezTo>
                  <a:pt x="135" y="186"/>
                  <a:pt x="131" y="190"/>
                  <a:pt x="131" y="195"/>
                </a:cubicBezTo>
                <a:cubicBezTo>
                  <a:pt x="131" y="200"/>
                  <a:pt x="135" y="204"/>
                  <a:pt x="140" y="204"/>
                </a:cubicBezTo>
                <a:cubicBezTo>
                  <a:pt x="145" y="204"/>
                  <a:pt x="149" y="200"/>
                  <a:pt x="149" y="195"/>
                </a:cubicBezTo>
                <a:cubicBezTo>
                  <a:pt x="149" y="192"/>
                  <a:pt x="149" y="190"/>
                  <a:pt x="147" y="188"/>
                </a:cubicBezTo>
                <a:cubicBezTo>
                  <a:pt x="159" y="169"/>
                  <a:pt x="159" y="169"/>
                  <a:pt x="159" y="169"/>
                </a:cubicBezTo>
                <a:cubicBezTo>
                  <a:pt x="161" y="169"/>
                  <a:pt x="161" y="169"/>
                  <a:pt x="162" y="169"/>
                </a:cubicBezTo>
                <a:cubicBezTo>
                  <a:pt x="164" y="169"/>
                  <a:pt x="165" y="169"/>
                  <a:pt x="166" y="168"/>
                </a:cubicBezTo>
                <a:cubicBezTo>
                  <a:pt x="183" y="185"/>
                  <a:pt x="183" y="185"/>
                  <a:pt x="183" y="185"/>
                </a:cubicBezTo>
                <a:cubicBezTo>
                  <a:pt x="182" y="187"/>
                  <a:pt x="182" y="188"/>
                  <a:pt x="182" y="191"/>
                </a:cubicBezTo>
                <a:cubicBezTo>
                  <a:pt x="182" y="195"/>
                  <a:pt x="186" y="199"/>
                  <a:pt x="191" y="199"/>
                </a:cubicBezTo>
                <a:cubicBezTo>
                  <a:pt x="196" y="199"/>
                  <a:pt x="200" y="195"/>
                  <a:pt x="200" y="191"/>
                </a:cubicBezTo>
                <a:cubicBezTo>
                  <a:pt x="200" y="186"/>
                  <a:pt x="196" y="181"/>
                  <a:pt x="191" y="181"/>
                </a:cubicBezTo>
                <a:cubicBezTo>
                  <a:pt x="189" y="181"/>
                  <a:pt x="187" y="182"/>
                  <a:pt x="186" y="183"/>
                </a:cubicBezTo>
                <a:cubicBezTo>
                  <a:pt x="169" y="166"/>
                  <a:pt x="169" y="166"/>
                  <a:pt x="169" y="166"/>
                </a:cubicBezTo>
                <a:cubicBezTo>
                  <a:pt x="170" y="165"/>
                  <a:pt x="170" y="163"/>
                  <a:pt x="170" y="161"/>
                </a:cubicBezTo>
                <a:cubicBezTo>
                  <a:pt x="170" y="161"/>
                  <a:pt x="170" y="160"/>
                  <a:pt x="170" y="159"/>
                </a:cubicBezTo>
                <a:cubicBezTo>
                  <a:pt x="186" y="147"/>
                  <a:pt x="186" y="147"/>
                  <a:pt x="186" y="147"/>
                </a:cubicBezTo>
                <a:cubicBezTo>
                  <a:pt x="188" y="149"/>
                  <a:pt x="191" y="151"/>
                  <a:pt x="195" y="151"/>
                </a:cubicBezTo>
                <a:cubicBezTo>
                  <a:pt x="202" y="151"/>
                  <a:pt x="207" y="145"/>
                  <a:pt x="207" y="139"/>
                </a:cubicBezTo>
                <a:cubicBezTo>
                  <a:pt x="207" y="131"/>
                  <a:pt x="202" y="126"/>
                  <a:pt x="195" y="126"/>
                </a:cubicBezTo>
                <a:cubicBezTo>
                  <a:pt x="188" y="126"/>
                  <a:pt x="182" y="131"/>
                  <a:pt x="182" y="139"/>
                </a:cubicBezTo>
                <a:cubicBezTo>
                  <a:pt x="182" y="141"/>
                  <a:pt x="183" y="143"/>
                  <a:pt x="184" y="144"/>
                </a:cubicBezTo>
                <a:cubicBezTo>
                  <a:pt x="167" y="157"/>
                  <a:pt x="167" y="157"/>
                  <a:pt x="167" y="157"/>
                </a:cubicBezTo>
                <a:cubicBezTo>
                  <a:pt x="166" y="155"/>
                  <a:pt x="164" y="154"/>
                  <a:pt x="162" y="154"/>
                </a:cubicBezTo>
                <a:cubicBezTo>
                  <a:pt x="161" y="154"/>
                  <a:pt x="161" y="154"/>
                  <a:pt x="160" y="154"/>
                </a:cubicBezTo>
                <a:cubicBezTo>
                  <a:pt x="150" y="137"/>
                  <a:pt x="150" y="137"/>
                  <a:pt x="150" y="137"/>
                </a:cubicBezTo>
                <a:cubicBezTo>
                  <a:pt x="152" y="135"/>
                  <a:pt x="153" y="133"/>
                  <a:pt x="153" y="131"/>
                </a:cubicBezTo>
                <a:cubicBezTo>
                  <a:pt x="153" y="127"/>
                  <a:pt x="149" y="123"/>
                  <a:pt x="144" y="123"/>
                </a:cubicBezTo>
                <a:cubicBezTo>
                  <a:pt x="140" y="123"/>
                  <a:pt x="137" y="127"/>
                  <a:pt x="137" y="131"/>
                </a:cubicBezTo>
                <a:cubicBezTo>
                  <a:pt x="137" y="135"/>
                  <a:pt x="140" y="139"/>
                  <a:pt x="144" y="139"/>
                </a:cubicBezTo>
                <a:cubicBezTo>
                  <a:pt x="146" y="139"/>
                  <a:pt x="147" y="139"/>
                  <a:pt x="148" y="138"/>
                </a:cubicBezTo>
                <a:cubicBezTo>
                  <a:pt x="157" y="156"/>
                  <a:pt x="157" y="156"/>
                  <a:pt x="157" y="156"/>
                </a:cubicBezTo>
                <a:cubicBezTo>
                  <a:pt x="156" y="157"/>
                  <a:pt x="155" y="159"/>
                  <a:pt x="155" y="161"/>
                </a:cubicBezTo>
                <a:cubicBezTo>
                  <a:pt x="134" y="163"/>
                  <a:pt x="134" y="163"/>
                  <a:pt x="134" y="163"/>
                </a:cubicBezTo>
                <a:cubicBezTo>
                  <a:pt x="133" y="160"/>
                  <a:pt x="130" y="157"/>
                  <a:pt x="126" y="157"/>
                </a:cubicBezTo>
                <a:cubicBezTo>
                  <a:pt x="121" y="157"/>
                  <a:pt x="118" y="161"/>
                  <a:pt x="118" y="165"/>
                </a:cubicBezTo>
                <a:close/>
                <a:moveTo>
                  <a:pt x="101" y="106"/>
                </a:moveTo>
                <a:cubicBezTo>
                  <a:pt x="103" y="106"/>
                  <a:pt x="105" y="104"/>
                  <a:pt x="105" y="102"/>
                </a:cubicBezTo>
                <a:cubicBezTo>
                  <a:pt x="105" y="99"/>
                  <a:pt x="103" y="97"/>
                  <a:pt x="101" y="97"/>
                </a:cubicBezTo>
                <a:cubicBezTo>
                  <a:pt x="98" y="97"/>
                  <a:pt x="96" y="99"/>
                  <a:pt x="96" y="102"/>
                </a:cubicBezTo>
                <a:cubicBezTo>
                  <a:pt x="96" y="104"/>
                  <a:pt x="98" y="106"/>
                  <a:pt x="101" y="10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sp>
        <p:nvSpPr>
          <p:cNvPr id="14" name="Freeform 38"/>
          <p:cNvSpPr>
            <a:spLocks noEditPoints="1"/>
          </p:cNvSpPr>
          <p:nvPr/>
        </p:nvSpPr>
        <p:spPr bwMode="auto">
          <a:xfrm>
            <a:off x="2002841" y="3118485"/>
            <a:ext cx="754472" cy="756431"/>
          </a:xfrm>
          <a:custGeom>
            <a:avLst/>
            <a:gdLst>
              <a:gd name="T0" fmla="*/ 112 w 326"/>
              <a:gd name="T1" fmla="*/ 102 h 326"/>
              <a:gd name="T2" fmla="*/ 117 w 326"/>
              <a:gd name="T3" fmla="*/ 97 h 326"/>
              <a:gd name="T4" fmla="*/ 121 w 326"/>
              <a:gd name="T5" fmla="*/ 102 h 326"/>
              <a:gd name="T6" fmla="*/ 117 w 326"/>
              <a:gd name="T7" fmla="*/ 106 h 326"/>
              <a:gd name="T8" fmla="*/ 112 w 326"/>
              <a:gd name="T9" fmla="*/ 102 h 326"/>
              <a:gd name="T10" fmla="*/ 101 w 326"/>
              <a:gd name="T11" fmla="*/ 106 h 326"/>
              <a:gd name="T12" fmla="*/ 106 w 326"/>
              <a:gd name="T13" fmla="*/ 102 h 326"/>
              <a:gd name="T14" fmla="*/ 101 w 326"/>
              <a:gd name="T15" fmla="*/ 97 h 326"/>
              <a:gd name="T16" fmla="*/ 97 w 326"/>
              <a:gd name="T17" fmla="*/ 102 h 326"/>
              <a:gd name="T18" fmla="*/ 101 w 326"/>
              <a:gd name="T19" fmla="*/ 106 h 326"/>
              <a:gd name="T20" fmla="*/ 86 w 326"/>
              <a:gd name="T21" fmla="*/ 106 h 326"/>
              <a:gd name="T22" fmla="*/ 91 w 326"/>
              <a:gd name="T23" fmla="*/ 102 h 326"/>
              <a:gd name="T24" fmla="*/ 86 w 326"/>
              <a:gd name="T25" fmla="*/ 97 h 326"/>
              <a:gd name="T26" fmla="*/ 82 w 326"/>
              <a:gd name="T27" fmla="*/ 102 h 326"/>
              <a:gd name="T28" fmla="*/ 86 w 326"/>
              <a:gd name="T29" fmla="*/ 106 h 326"/>
              <a:gd name="T30" fmla="*/ 76 w 326"/>
              <a:gd name="T31" fmla="*/ 110 h 326"/>
              <a:gd name="T32" fmla="*/ 250 w 326"/>
              <a:gd name="T33" fmla="*/ 110 h 326"/>
              <a:gd name="T34" fmla="*/ 250 w 326"/>
              <a:gd name="T35" fmla="*/ 214 h 326"/>
              <a:gd name="T36" fmla="*/ 76 w 326"/>
              <a:gd name="T37" fmla="*/ 214 h 326"/>
              <a:gd name="T38" fmla="*/ 76 w 326"/>
              <a:gd name="T39" fmla="*/ 110 h 326"/>
              <a:gd name="T40" fmla="*/ 149 w 326"/>
              <a:gd name="T41" fmla="*/ 136 h 326"/>
              <a:gd name="T42" fmla="*/ 163 w 326"/>
              <a:gd name="T43" fmla="*/ 150 h 326"/>
              <a:gd name="T44" fmla="*/ 178 w 326"/>
              <a:gd name="T45" fmla="*/ 136 h 326"/>
              <a:gd name="T46" fmla="*/ 163 w 326"/>
              <a:gd name="T47" fmla="*/ 122 h 326"/>
              <a:gd name="T48" fmla="*/ 149 w 326"/>
              <a:gd name="T49" fmla="*/ 136 h 326"/>
              <a:gd name="T50" fmla="*/ 138 w 326"/>
              <a:gd name="T51" fmla="*/ 158 h 326"/>
              <a:gd name="T52" fmla="*/ 140 w 326"/>
              <a:gd name="T53" fmla="*/ 180 h 326"/>
              <a:gd name="T54" fmla="*/ 147 w 326"/>
              <a:gd name="T55" fmla="*/ 191 h 326"/>
              <a:gd name="T56" fmla="*/ 147 w 326"/>
              <a:gd name="T57" fmla="*/ 201 h 326"/>
              <a:gd name="T58" fmla="*/ 163 w 326"/>
              <a:gd name="T59" fmla="*/ 203 h 326"/>
              <a:gd name="T60" fmla="*/ 180 w 326"/>
              <a:gd name="T61" fmla="*/ 201 h 326"/>
              <a:gd name="T62" fmla="*/ 180 w 326"/>
              <a:gd name="T63" fmla="*/ 191 h 326"/>
              <a:gd name="T64" fmla="*/ 186 w 326"/>
              <a:gd name="T65" fmla="*/ 180 h 326"/>
              <a:gd name="T66" fmla="*/ 189 w 326"/>
              <a:gd name="T67" fmla="*/ 158 h 326"/>
              <a:gd name="T68" fmla="*/ 174 w 326"/>
              <a:gd name="T69" fmla="*/ 155 h 326"/>
              <a:gd name="T70" fmla="*/ 163 w 326"/>
              <a:gd name="T71" fmla="*/ 152 h 326"/>
              <a:gd name="T72" fmla="*/ 152 w 326"/>
              <a:gd name="T73" fmla="*/ 155 h 326"/>
              <a:gd name="T74" fmla="*/ 138 w 326"/>
              <a:gd name="T75" fmla="*/ 158 h 326"/>
              <a:gd name="T76" fmla="*/ 326 w 326"/>
              <a:gd name="T77" fmla="*/ 163 h 326"/>
              <a:gd name="T78" fmla="*/ 163 w 326"/>
              <a:gd name="T79" fmla="*/ 326 h 326"/>
              <a:gd name="T80" fmla="*/ 0 w 326"/>
              <a:gd name="T81" fmla="*/ 163 h 326"/>
              <a:gd name="T82" fmla="*/ 163 w 326"/>
              <a:gd name="T83" fmla="*/ 0 h 326"/>
              <a:gd name="T84" fmla="*/ 326 w 326"/>
              <a:gd name="T85" fmla="*/ 163 h 326"/>
              <a:gd name="T86" fmla="*/ 262 w 326"/>
              <a:gd name="T87" fmla="*/ 104 h 326"/>
              <a:gd name="T88" fmla="*/ 248 w 326"/>
              <a:gd name="T89" fmla="*/ 90 h 326"/>
              <a:gd name="T90" fmla="*/ 79 w 326"/>
              <a:gd name="T91" fmla="*/ 90 h 326"/>
              <a:gd name="T92" fmla="*/ 64 w 326"/>
              <a:gd name="T93" fmla="*/ 104 h 326"/>
              <a:gd name="T94" fmla="*/ 64 w 326"/>
              <a:gd name="T95" fmla="*/ 222 h 326"/>
              <a:gd name="T96" fmla="*/ 79 w 326"/>
              <a:gd name="T97" fmla="*/ 236 h 326"/>
              <a:gd name="T98" fmla="*/ 248 w 326"/>
              <a:gd name="T99" fmla="*/ 236 h 326"/>
              <a:gd name="T100" fmla="*/ 262 w 326"/>
              <a:gd name="T101" fmla="*/ 222 h 326"/>
              <a:gd name="T102" fmla="*/ 262 w 326"/>
              <a:gd name="T103" fmla="*/ 10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 h="326">
                <a:moveTo>
                  <a:pt x="112" y="102"/>
                </a:moveTo>
                <a:cubicBezTo>
                  <a:pt x="112" y="99"/>
                  <a:pt x="114" y="97"/>
                  <a:pt x="117" y="97"/>
                </a:cubicBezTo>
                <a:cubicBezTo>
                  <a:pt x="119" y="97"/>
                  <a:pt x="121" y="99"/>
                  <a:pt x="121" y="102"/>
                </a:cubicBezTo>
                <a:cubicBezTo>
                  <a:pt x="121" y="104"/>
                  <a:pt x="119" y="106"/>
                  <a:pt x="117" y="106"/>
                </a:cubicBezTo>
                <a:cubicBezTo>
                  <a:pt x="114" y="106"/>
                  <a:pt x="112" y="104"/>
                  <a:pt x="112" y="102"/>
                </a:cubicBezTo>
                <a:close/>
                <a:moveTo>
                  <a:pt x="101" y="106"/>
                </a:moveTo>
                <a:cubicBezTo>
                  <a:pt x="104" y="106"/>
                  <a:pt x="106" y="104"/>
                  <a:pt x="106" y="102"/>
                </a:cubicBezTo>
                <a:cubicBezTo>
                  <a:pt x="106" y="99"/>
                  <a:pt x="104" y="97"/>
                  <a:pt x="101" y="97"/>
                </a:cubicBezTo>
                <a:cubicBezTo>
                  <a:pt x="99" y="97"/>
                  <a:pt x="97" y="99"/>
                  <a:pt x="97" y="102"/>
                </a:cubicBezTo>
                <a:cubicBezTo>
                  <a:pt x="97" y="104"/>
                  <a:pt x="99" y="106"/>
                  <a:pt x="101" y="106"/>
                </a:cubicBezTo>
                <a:close/>
                <a:moveTo>
                  <a:pt x="86" y="106"/>
                </a:moveTo>
                <a:cubicBezTo>
                  <a:pt x="89" y="106"/>
                  <a:pt x="91" y="104"/>
                  <a:pt x="91" y="102"/>
                </a:cubicBezTo>
                <a:cubicBezTo>
                  <a:pt x="91" y="99"/>
                  <a:pt x="89" y="97"/>
                  <a:pt x="86" y="97"/>
                </a:cubicBezTo>
                <a:cubicBezTo>
                  <a:pt x="84" y="97"/>
                  <a:pt x="82" y="99"/>
                  <a:pt x="82" y="102"/>
                </a:cubicBezTo>
                <a:cubicBezTo>
                  <a:pt x="82" y="104"/>
                  <a:pt x="84" y="106"/>
                  <a:pt x="86" y="106"/>
                </a:cubicBezTo>
                <a:close/>
                <a:moveTo>
                  <a:pt x="76" y="110"/>
                </a:moveTo>
                <a:cubicBezTo>
                  <a:pt x="250" y="110"/>
                  <a:pt x="250" y="110"/>
                  <a:pt x="250" y="110"/>
                </a:cubicBezTo>
                <a:cubicBezTo>
                  <a:pt x="250" y="214"/>
                  <a:pt x="250" y="214"/>
                  <a:pt x="250" y="214"/>
                </a:cubicBezTo>
                <a:cubicBezTo>
                  <a:pt x="76" y="214"/>
                  <a:pt x="76" y="214"/>
                  <a:pt x="76" y="214"/>
                </a:cubicBezTo>
                <a:lnTo>
                  <a:pt x="76" y="110"/>
                </a:lnTo>
                <a:close/>
                <a:moveTo>
                  <a:pt x="149" y="136"/>
                </a:moveTo>
                <a:cubicBezTo>
                  <a:pt x="149" y="144"/>
                  <a:pt x="155" y="150"/>
                  <a:pt x="163" y="150"/>
                </a:cubicBezTo>
                <a:cubicBezTo>
                  <a:pt x="171" y="150"/>
                  <a:pt x="178" y="144"/>
                  <a:pt x="178" y="136"/>
                </a:cubicBezTo>
                <a:cubicBezTo>
                  <a:pt x="178" y="129"/>
                  <a:pt x="171" y="122"/>
                  <a:pt x="163" y="122"/>
                </a:cubicBezTo>
                <a:cubicBezTo>
                  <a:pt x="155" y="122"/>
                  <a:pt x="149" y="129"/>
                  <a:pt x="149" y="136"/>
                </a:cubicBezTo>
                <a:close/>
                <a:moveTo>
                  <a:pt x="138" y="158"/>
                </a:moveTo>
                <a:cubicBezTo>
                  <a:pt x="138" y="158"/>
                  <a:pt x="139" y="176"/>
                  <a:pt x="140" y="180"/>
                </a:cubicBezTo>
                <a:cubicBezTo>
                  <a:pt x="142" y="184"/>
                  <a:pt x="147" y="187"/>
                  <a:pt x="147" y="191"/>
                </a:cubicBezTo>
                <a:cubicBezTo>
                  <a:pt x="147" y="201"/>
                  <a:pt x="147" y="201"/>
                  <a:pt x="147" y="201"/>
                </a:cubicBezTo>
                <a:cubicBezTo>
                  <a:pt x="147" y="201"/>
                  <a:pt x="155" y="203"/>
                  <a:pt x="163" y="203"/>
                </a:cubicBezTo>
                <a:cubicBezTo>
                  <a:pt x="171" y="203"/>
                  <a:pt x="180" y="201"/>
                  <a:pt x="180" y="201"/>
                </a:cubicBezTo>
                <a:cubicBezTo>
                  <a:pt x="180" y="191"/>
                  <a:pt x="180" y="191"/>
                  <a:pt x="180" y="191"/>
                </a:cubicBezTo>
                <a:cubicBezTo>
                  <a:pt x="180" y="187"/>
                  <a:pt x="185" y="184"/>
                  <a:pt x="186" y="180"/>
                </a:cubicBezTo>
                <a:cubicBezTo>
                  <a:pt x="188" y="176"/>
                  <a:pt x="189" y="158"/>
                  <a:pt x="189" y="158"/>
                </a:cubicBezTo>
                <a:cubicBezTo>
                  <a:pt x="189" y="158"/>
                  <a:pt x="184" y="156"/>
                  <a:pt x="174" y="155"/>
                </a:cubicBezTo>
                <a:cubicBezTo>
                  <a:pt x="172" y="154"/>
                  <a:pt x="168" y="152"/>
                  <a:pt x="163" y="152"/>
                </a:cubicBezTo>
                <a:cubicBezTo>
                  <a:pt x="158" y="152"/>
                  <a:pt x="154" y="154"/>
                  <a:pt x="152" y="155"/>
                </a:cubicBezTo>
                <a:cubicBezTo>
                  <a:pt x="143" y="156"/>
                  <a:pt x="138" y="158"/>
                  <a:pt x="138" y="158"/>
                </a:cubicBezTo>
                <a:close/>
                <a:moveTo>
                  <a:pt x="326" y="163"/>
                </a:moveTo>
                <a:cubicBezTo>
                  <a:pt x="326" y="252"/>
                  <a:pt x="253" y="326"/>
                  <a:pt x="163" y="326"/>
                </a:cubicBezTo>
                <a:cubicBezTo>
                  <a:pt x="74" y="326"/>
                  <a:pt x="0" y="252"/>
                  <a:pt x="0" y="163"/>
                </a:cubicBezTo>
                <a:cubicBezTo>
                  <a:pt x="0" y="73"/>
                  <a:pt x="74" y="0"/>
                  <a:pt x="163" y="0"/>
                </a:cubicBezTo>
                <a:cubicBezTo>
                  <a:pt x="253" y="0"/>
                  <a:pt x="326" y="73"/>
                  <a:pt x="326" y="163"/>
                </a:cubicBezTo>
                <a:close/>
                <a:moveTo>
                  <a:pt x="262" y="104"/>
                </a:moveTo>
                <a:cubicBezTo>
                  <a:pt x="262" y="96"/>
                  <a:pt x="256" y="90"/>
                  <a:pt x="248" y="90"/>
                </a:cubicBezTo>
                <a:cubicBezTo>
                  <a:pt x="79" y="90"/>
                  <a:pt x="79" y="90"/>
                  <a:pt x="79" y="90"/>
                </a:cubicBezTo>
                <a:cubicBezTo>
                  <a:pt x="71" y="90"/>
                  <a:pt x="64" y="96"/>
                  <a:pt x="64" y="104"/>
                </a:cubicBezTo>
                <a:cubicBezTo>
                  <a:pt x="64" y="222"/>
                  <a:pt x="64" y="222"/>
                  <a:pt x="64" y="222"/>
                </a:cubicBezTo>
                <a:cubicBezTo>
                  <a:pt x="64" y="229"/>
                  <a:pt x="71" y="236"/>
                  <a:pt x="79" y="236"/>
                </a:cubicBezTo>
                <a:cubicBezTo>
                  <a:pt x="248" y="236"/>
                  <a:pt x="248" y="236"/>
                  <a:pt x="248" y="236"/>
                </a:cubicBezTo>
                <a:cubicBezTo>
                  <a:pt x="256" y="236"/>
                  <a:pt x="262" y="229"/>
                  <a:pt x="262" y="222"/>
                </a:cubicBezTo>
                <a:lnTo>
                  <a:pt x="262" y="10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a:latin typeface="DIN Next LT Arabic Light" panose="020B0303020203050203" pitchFamily="34" charset="-78"/>
              <a:cs typeface="DIN Next LT Arabic Light" panose="020B0303020203050203" pitchFamily="34" charset="-78"/>
            </a:endParaRPr>
          </a:p>
        </p:txBody>
      </p:sp>
      <p:pic>
        <p:nvPicPr>
          <p:cNvPr id="7" name="عنصر نائب للصورة 6" descr="صورة تحتوي على حائط, داخلي, رف, كتاب&#10;&#10;تم إنشاء الوصف تلقائياً">
            <a:extLst>
              <a:ext uri="{FF2B5EF4-FFF2-40B4-BE49-F238E27FC236}">
                <a16:creationId xmlns:a16="http://schemas.microsoft.com/office/drawing/2014/main" id="{8C0E6641-F522-493E-95F2-A27F7FEB61E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3403" r="23403"/>
          <a:stretch>
            <a:fillRect/>
          </a:stretch>
        </p:blipFill>
        <p:spPr/>
      </p:pic>
    </p:spTree>
    <p:extLst>
      <p:ext uri="{BB962C8B-B14F-4D97-AF65-F5344CB8AC3E}">
        <p14:creationId xmlns:p14="http://schemas.microsoft.com/office/powerpoint/2010/main" val="15609010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foxi4">
      <a:dk1>
        <a:sysClr val="windowText" lastClr="000000"/>
      </a:dk1>
      <a:lt1>
        <a:sysClr val="window" lastClr="FFFFFF"/>
      </a:lt1>
      <a:dk2>
        <a:srgbClr val="44546A"/>
      </a:dk2>
      <a:lt2>
        <a:srgbClr val="E7E6E6"/>
      </a:lt2>
      <a:accent1>
        <a:srgbClr val="00527F"/>
      </a:accent1>
      <a:accent2>
        <a:srgbClr val="D62828"/>
      </a:accent2>
      <a:accent3>
        <a:srgbClr val="F77F00"/>
      </a:accent3>
      <a:accent4>
        <a:srgbClr val="FCD916"/>
      </a:accent4>
      <a:accent5>
        <a:srgbClr val="31ACEA"/>
      </a:accent5>
      <a:accent6>
        <a:srgbClr val="023A51"/>
      </a:accent6>
      <a:hlink>
        <a:srgbClr val="0563C1"/>
      </a:hlink>
      <a:folHlink>
        <a:srgbClr val="954F72"/>
      </a:folHlink>
    </a:clrScheme>
    <a:fontScheme name="Custom 12">
      <a:majorFont>
        <a:latin typeface="Montserra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1856</Words>
  <Application>Microsoft Office PowerPoint</Application>
  <PresentationFormat>شاشة عريضة</PresentationFormat>
  <Paragraphs>185</Paragraphs>
  <Slides>25</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25</vt:i4>
      </vt:variant>
    </vt:vector>
  </HeadingPairs>
  <TitlesOfParts>
    <vt:vector size="30" baseType="lpstr">
      <vt:lpstr>Air Strip Arabic</vt:lpstr>
      <vt:lpstr>DIN Next LT Arabic Light</vt:lpstr>
      <vt:lpstr>Arial</vt:lpstr>
      <vt:lpstr>Lato Light</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ادركها بوربوينت</cp:lastModifiedBy>
  <cp:revision>27</cp:revision>
  <dcterms:created xsi:type="dcterms:W3CDTF">2061-06-11T09:47:46Z</dcterms:created>
  <dcterms:modified xsi:type="dcterms:W3CDTF">2019-07-06T13:49:36Z</dcterms:modified>
</cp:coreProperties>
</file>